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7086600" cy="93599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3912">
          <p15:clr>
            <a:srgbClr val="A4A3A4"/>
          </p15:clr>
        </p15:guide>
      </p15:sldGuideLst>
    </p:ext>
    <p:ext uri="{2D200454-40CA-4A62-9FC3-DE9A4176ACB9}">
      <p15:notesGuideLst>
        <p15:guide id="1" orient="horz" pos="2949">
          <p15:clr>
            <a:srgbClr val="A4A3A4"/>
          </p15:clr>
        </p15:guide>
        <p15:guide id="2" pos="2232">
          <p15:clr>
            <a:srgbClr val="A4A3A4"/>
          </p15:clr>
        </p15:guide>
      </p15:notesGuideLst>
    </p:ext>
    <p:ext uri="GoogleSlidesCustomDataVersion2">
      <go:slidesCustomData xmlns:go="http://customooxmlschemas.google.com/" r:id="rId32" roundtripDataSignature="AMtx7mginlPsTThGJt3+2dw7JLm3eRnO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A1EAEF-177E-4678-B82B-50A3B7E8AFD5}">
  <a:tblStyle styleId="{3EA1EAEF-177E-4678-B82B-50A3B7E8AFD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3912"/>
      </p:guideLst>
    </p:cSldViewPr>
  </p:slideViewPr>
  <p:notesViewPr>
    <p:cSldViewPr snapToGrid="0">
      <p:cViewPr varScale="1">
        <p:scale>
          <a:sx n="100" d="100"/>
          <a:sy n="100" d="100"/>
        </p:scale>
        <p:origin x="0" y="0"/>
      </p:cViewPr>
      <p:guideLst>
        <p:guide pos="2949" orient="horz"/>
        <p:guide pos="2232"/>
      </p:guideLst>
    </p:cSldViewPr>
  </p:notes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2"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3070860" cy="467995"/>
          </a:xfrm>
          <a:prstGeom prst="rect">
            <a:avLst/>
          </a:prstGeom>
          <a:noFill/>
          <a:ln>
            <a:noFill/>
          </a:ln>
        </p:spPr>
        <p:txBody>
          <a:bodyPr anchorCtr="0" anchor="t" bIns="47525" lIns="95050" spcFirstLastPara="1" rIns="95050" wrap="square" tIns="47525">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14101" y="1"/>
            <a:ext cx="3070860" cy="467995"/>
          </a:xfrm>
          <a:prstGeom prst="rect">
            <a:avLst/>
          </a:prstGeom>
          <a:noFill/>
          <a:ln>
            <a:noFill/>
          </a:ln>
        </p:spPr>
        <p:txBody>
          <a:bodyPr anchorCtr="0" anchor="t" bIns="47525" lIns="95050" spcFirstLastPara="1" rIns="95050" wrap="square" tIns="47525">
            <a:noAutofit/>
          </a:bodyPr>
          <a:lstStyle>
            <a:lvl1pPr lv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8661" y="4445953"/>
            <a:ext cx="5669280" cy="4211955"/>
          </a:xfrm>
          <a:prstGeom prst="rect">
            <a:avLst/>
          </a:prstGeom>
          <a:noFill/>
          <a:ln>
            <a:noFill/>
          </a:ln>
        </p:spPr>
        <p:txBody>
          <a:bodyPr anchorCtr="0" anchor="t" bIns="47525" lIns="95050" spcFirstLastPara="1" rIns="95050" wrap="square" tIns="47525">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90282"/>
            <a:ext cx="3070860" cy="467995"/>
          </a:xfrm>
          <a:prstGeom prst="rect">
            <a:avLst/>
          </a:prstGeom>
          <a:noFill/>
          <a:ln>
            <a:noFill/>
          </a:ln>
        </p:spPr>
        <p:txBody>
          <a:bodyPr anchorCtr="0" anchor="b" bIns="47525" lIns="95050" spcFirstLastPara="1" rIns="95050" wrap="square" tIns="47525">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14101" y="8890282"/>
            <a:ext cx="3070860" cy="467995"/>
          </a:xfrm>
          <a:prstGeom prst="rect">
            <a:avLst/>
          </a:prstGeom>
          <a:noFill/>
          <a:ln>
            <a:noFill/>
          </a:ln>
        </p:spPr>
        <p:txBody>
          <a:bodyPr anchorCtr="0" anchor="b" bIns="47525" lIns="95050" spcFirstLastPara="1" rIns="95050" wrap="square" tIns="47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388" name="Google Shape;388;p1: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8: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52" name="Google Shape;452;p8: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3bfa416bf2_0_6:notes"/>
          <p:cNvSpPr/>
          <p:nvPr>
            <p:ph idx="2" type="sldImg"/>
          </p:nvPr>
        </p:nvSpPr>
        <p:spPr>
          <a:xfrm>
            <a:off x="422275" y="701675"/>
            <a:ext cx="6242100" cy="3511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33bfa416bf2_0_6:notes"/>
          <p:cNvSpPr txBox="1"/>
          <p:nvPr>
            <p:ph idx="1" type="body"/>
          </p:nvPr>
        </p:nvSpPr>
        <p:spPr>
          <a:xfrm>
            <a:off x="708661" y="4445953"/>
            <a:ext cx="5669400" cy="4212000"/>
          </a:xfrm>
          <a:prstGeom prst="rect">
            <a:avLst/>
          </a:prstGeom>
          <a:noFill/>
          <a:ln>
            <a:noFill/>
          </a:ln>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62" name="Google Shape;462;g33bfa416bf2_0_6:notes"/>
          <p:cNvSpPr txBox="1"/>
          <p:nvPr>
            <p:ph idx="12" type="sldNum"/>
          </p:nvPr>
        </p:nvSpPr>
        <p:spPr>
          <a:xfrm>
            <a:off x="4014101" y="8890282"/>
            <a:ext cx="3070800" cy="468000"/>
          </a:xfrm>
          <a:prstGeom prst="rect">
            <a:avLst/>
          </a:prstGeom>
          <a:noFill/>
          <a:ln>
            <a:noFill/>
          </a:ln>
        </p:spPr>
        <p:txBody>
          <a:bodyPr anchorCtr="0" anchor="b" bIns="47525" lIns="95050" spcFirstLastPara="1" rIns="95050" wrap="square" tIns="47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0: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69" name="Google Shape;469;p10: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1: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11:notes"/>
          <p:cNvSpPr txBox="1"/>
          <p:nvPr>
            <p:ph idx="1" type="body"/>
          </p:nvPr>
        </p:nvSpPr>
        <p:spPr>
          <a:xfrm>
            <a:off x="708661" y="4445953"/>
            <a:ext cx="5669280" cy="4211955"/>
          </a:xfrm>
          <a:prstGeom prst="rect">
            <a:avLst/>
          </a:prstGeom>
          <a:noFill/>
          <a:ln>
            <a:noFill/>
          </a:ln>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77" name="Google Shape;477;p11:notes"/>
          <p:cNvSpPr txBox="1"/>
          <p:nvPr>
            <p:ph idx="12" type="sldNum"/>
          </p:nvPr>
        </p:nvSpPr>
        <p:spPr>
          <a:xfrm>
            <a:off x="4014101" y="8890282"/>
            <a:ext cx="3070860" cy="467995"/>
          </a:xfrm>
          <a:prstGeom prst="rect">
            <a:avLst/>
          </a:prstGeom>
          <a:noFill/>
          <a:ln>
            <a:noFill/>
          </a:ln>
        </p:spPr>
        <p:txBody>
          <a:bodyPr anchorCtr="0" anchor="b" bIns="47525" lIns="95050" spcFirstLastPara="1" rIns="95050" wrap="square" tIns="47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2: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88" name="Google Shape;488;p12: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3: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98" name="Google Shape;498;p13: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4: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509" name="Google Shape;509;p14: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5: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519" name="Google Shape;519;p15: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6:notes"/>
          <p:cNvSpPr txBox="1"/>
          <p:nvPr>
            <p:ph idx="1" type="body"/>
          </p:nvPr>
        </p:nvSpPr>
        <p:spPr>
          <a:xfrm>
            <a:off x="685801" y="4343400"/>
            <a:ext cx="5486516" cy="4114844"/>
          </a:xfrm>
          <a:prstGeom prst="rect">
            <a:avLst/>
          </a:prstGeom>
          <a:noFill/>
          <a:ln>
            <a:noFill/>
          </a:ln>
        </p:spPr>
        <p:txBody>
          <a:bodyPr anchorCtr="0" anchor="t" bIns="46150" lIns="92275" spcFirstLastPara="1" rIns="92275" wrap="square" tIns="46150">
            <a:noAutofit/>
          </a:bodyPr>
          <a:lstStyle/>
          <a:p>
            <a:pPr indent="-298450" lvl="0" marL="444500" rtl="0" algn="l">
              <a:lnSpc>
                <a:spcPct val="150000"/>
              </a:lnSpc>
              <a:spcBef>
                <a:spcPts val="1200"/>
              </a:spcBef>
              <a:spcAft>
                <a:spcPts val="0"/>
              </a:spcAft>
              <a:buClr>
                <a:srgbClr val="53565A"/>
              </a:buClr>
              <a:buSzPts val="1100"/>
              <a:buFont typeface="Arial"/>
              <a:buChar char="●"/>
            </a:pPr>
            <a:r>
              <a:rPr lang="en-US" sz="1100">
                <a:solidFill>
                  <a:srgbClr val="111820"/>
                </a:solidFill>
              </a:rPr>
              <a:t>Attendees will be asked to submit session surveys using a single QR code</a:t>
            </a:r>
            <a:endParaRPr sz="1100">
              <a:solidFill>
                <a:srgbClr val="111820"/>
              </a:solidFill>
            </a:endParaRPr>
          </a:p>
          <a:p>
            <a:pPr indent="-298450" lvl="0" marL="444500" rtl="0" algn="l">
              <a:lnSpc>
                <a:spcPct val="150000"/>
              </a:lnSpc>
              <a:spcBef>
                <a:spcPts val="0"/>
              </a:spcBef>
              <a:spcAft>
                <a:spcPts val="0"/>
              </a:spcAft>
              <a:buClr>
                <a:srgbClr val="53565A"/>
              </a:buClr>
              <a:buSzPts val="1100"/>
              <a:buFont typeface="Arial"/>
              <a:buChar char="●"/>
            </a:pPr>
            <a:r>
              <a:rPr lang="en-US" sz="1100">
                <a:solidFill>
                  <a:srgbClr val="111820"/>
                </a:solidFill>
              </a:rPr>
              <a:t>This QR code will be included on the printed event schedule</a:t>
            </a:r>
            <a:endParaRPr sz="1100">
              <a:solidFill>
                <a:srgbClr val="111820"/>
              </a:solidFill>
            </a:endParaRPr>
          </a:p>
          <a:p>
            <a:pPr indent="-298450" lvl="0" marL="444500" rtl="0" algn="l">
              <a:lnSpc>
                <a:spcPct val="150000"/>
              </a:lnSpc>
              <a:spcBef>
                <a:spcPts val="0"/>
              </a:spcBef>
              <a:spcAft>
                <a:spcPts val="0"/>
              </a:spcAft>
              <a:buClr>
                <a:srgbClr val="53565A"/>
              </a:buClr>
              <a:buSzPts val="1100"/>
              <a:buFont typeface="Arial"/>
              <a:buChar char="●"/>
            </a:pPr>
            <a:r>
              <a:rPr lang="en-US" sz="1100">
                <a:solidFill>
                  <a:srgbClr val="111820"/>
                </a:solidFill>
              </a:rPr>
              <a:t>Be sure to include the Session Survey slide at the end of your presentation to share the day of the event</a:t>
            </a:r>
            <a:endParaRPr sz="1100">
              <a:solidFill>
                <a:srgbClr val="111820"/>
              </a:solidFill>
            </a:endParaRPr>
          </a:p>
          <a:p>
            <a:pPr indent="-298450" lvl="0" marL="444500" rtl="0" algn="l">
              <a:lnSpc>
                <a:spcPct val="150000"/>
              </a:lnSpc>
              <a:spcBef>
                <a:spcPts val="0"/>
              </a:spcBef>
              <a:spcAft>
                <a:spcPts val="0"/>
              </a:spcAft>
              <a:buClr>
                <a:srgbClr val="53565A"/>
              </a:buClr>
              <a:buSzPts val="1100"/>
              <a:buFont typeface="Arial"/>
              <a:buChar char="●"/>
            </a:pPr>
            <a:r>
              <a:rPr lang="en-US" sz="1100">
                <a:solidFill>
                  <a:srgbClr val="111820"/>
                </a:solidFill>
              </a:rPr>
              <a:t>The MTE program team will share the survey results following the event </a:t>
            </a:r>
            <a:endParaRPr sz="1100"/>
          </a:p>
          <a:p>
            <a:pPr indent="0" lvl="0" marL="0" rtl="0" algn="l">
              <a:spcBef>
                <a:spcPts val="0"/>
              </a:spcBef>
              <a:spcAft>
                <a:spcPts val="0"/>
              </a:spcAft>
              <a:buClr>
                <a:schemeClr val="dk1"/>
              </a:buClr>
              <a:buSzPts val="1200"/>
              <a:buFont typeface="Arial"/>
              <a:buNone/>
            </a:pPr>
            <a:r>
              <a:t/>
            </a:r>
            <a:endParaRPr sz="1400"/>
          </a:p>
        </p:txBody>
      </p:sp>
      <p:sp>
        <p:nvSpPr>
          <p:cNvPr id="525" name="Google Shape;525;p16:notes"/>
          <p:cNvSpPr/>
          <p:nvPr>
            <p:ph idx="2" type="sldImg"/>
          </p:nvPr>
        </p:nvSpPr>
        <p:spPr>
          <a:xfrm>
            <a:off x="381000" y="685800"/>
            <a:ext cx="6096000" cy="34305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7: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539" name="Google Shape;539;p17: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394" name="Google Shape;394;p2: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18: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544" name="Google Shape;544;p18: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9: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565" name="Google Shape;565;p19: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0: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20:notes"/>
          <p:cNvSpPr txBox="1"/>
          <p:nvPr>
            <p:ph idx="1" type="body"/>
          </p:nvPr>
        </p:nvSpPr>
        <p:spPr>
          <a:xfrm>
            <a:off x="708661" y="4445953"/>
            <a:ext cx="5669280" cy="4211955"/>
          </a:xfrm>
          <a:prstGeom prst="rect">
            <a:avLst/>
          </a:prstGeom>
          <a:noFill/>
          <a:ln>
            <a:noFill/>
          </a:ln>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582" name="Google Shape;582;p20:notes"/>
          <p:cNvSpPr txBox="1"/>
          <p:nvPr>
            <p:ph idx="12" type="sldNum"/>
          </p:nvPr>
        </p:nvSpPr>
        <p:spPr>
          <a:xfrm>
            <a:off x="4014101" y="8890282"/>
            <a:ext cx="3070860" cy="467995"/>
          </a:xfrm>
          <a:prstGeom prst="rect">
            <a:avLst/>
          </a:prstGeom>
          <a:noFill/>
          <a:ln>
            <a:noFill/>
          </a:ln>
        </p:spPr>
        <p:txBody>
          <a:bodyPr anchorCtr="0" anchor="b" bIns="47525" lIns="95050" spcFirstLastPara="1" rIns="95050" wrap="square" tIns="47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21: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21:notes"/>
          <p:cNvSpPr txBox="1"/>
          <p:nvPr>
            <p:ph idx="1" type="body"/>
          </p:nvPr>
        </p:nvSpPr>
        <p:spPr>
          <a:xfrm>
            <a:off x="708661" y="4445953"/>
            <a:ext cx="5669280" cy="4211955"/>
          </a:xfrm>
          <a:prstGeom prst="rect">
            <a:avLst/>
          </a:prstGeom>
          <a:noFill/>
          <a:ln>
            <a:noFill/>
          </a:ln>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593" name="Google Shape;593;p21:notes"/>
          <p:cNvSpPr txBox="1"/>
          <p:nvPr>
            <p:ph idx="12" type="sldNum"/>
          </p:nvPr>
        </p:nvSpPr>
        <p:spPr>
          <a:xfrm>
            <a:off x="4014101" y="8890282"/>
            <a:ext cx="3070860" cy="467995"/>
          </a:xfrm>
          <a:prstGeom prst="rect">
            <a:avLst/>
          </a:prstGeom>
          <a:noFill/>
          <a:ln>
            <a:noFill/>
          </a:ln>
        </p:spPr>
        <p:txBody>
          <a:bodyPr anchorCtr="0" anchor="b" bIns="47525" lIns="95050" spcFirstLastPara="1" rIns="95050" wrap="square" tIns="47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22: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22:notes"/>
          <p:cNvSpPr txBox="1"/>
          <p:nvPr>
            <p:ph idx="1" type="body"/>
          </p:nvPr>
        </p:nvSpPr>
        <p:spPr>
          <a:xfrm>
            <a:off x="708661" y="4445953"/>
            <a:ext cx="5669280" cy="4211955"/>
          </a:xfrm>
          <a:prstGeom prst="rect">
            <a:avLst/>
          </a:prstGeom>
          <a:noFill/>
          <a:ln>
            <a:noFill/>
          </a:ln>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615" name="Google Shape;615;p22:notes"/>
          <p:cNvSpPr txBox="1"/>
          <p:nvPr>
            <p:ph idx="12" type="sldNum"/>
          </p:nvPr>
        </p:nvSpPr>
        <p:spPr>
          <a:xfrm>
            <a:off x="4014101" y="8890282"/>
            <a:ext cx="3070860" cy="467995"/>
          </a:xfrm>
          <a:prstGeom prst="rect">
            <a:avLst/>
          </a:prstGeom>
          <a:noFill/>
          <a:ln>
            <a:noFill/>
          </a:ln>
        </p:spPr>
        <p:txBody>
          <a:bodyPr anchorCtr="0" anchor="b" bIns="47525" lIns="95050" spcFirstLastPara="1" rIns="95050" wrap="square" tIns="47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3:notes"/>
          <p:cNvSpPr txBox="1"/>
          <p:nvPr>
            <p:ph idx="1" type="body"/>
          </p:nvPr>
        </p:nvSpPr>
        <p:spPr>
          <a:xfrm>
            <a:off x="708661" y="4445953"/>
            <a:ext cx="5669280" cy="4211955"/>
          </a:xfrm>
          <a:prstGeom prst="rect">
            <a:avLst/>
          </a:prstGeom>
          <a:noFill/>
          <a:ln>
            <a:noFill/>
          </a:ln>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628" name="Google Shape;628;p23:notes"/>
          <p:cNvSpPr txBox="1"/>
          <p:nvPr>
            <p:ph idx="12" type="sldNum"/>
          </p:nvPr>
        </p:nvSpPr>
        <p:spPr>
          <a:xfrm>
            <a:off x="4014101" y="8890282"/>
            <a:ext cx="3070860" cy="467995"/>
          </a:xfrm>
          <a:prstGeom prst="rect">
            <a:avLst/>
          </a:prstGeom>
          <a:noFill/>
          <a:ln>
            <a:noFill/>
          </a:ln>
        </p:spPr>
        <p:txBody>
          <a:bodyPr anchorCtr="0" anchor="b" bIns="47525" lIns="95050" spcFirstLastPara="1" rIns="95050" wrap="square" tIns="47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00" name="Google Shape;400;p3: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3bfa416bf2_0_0:notes"/>
          <p:cNvSpPr txBox="1"/>
          <p:nvPr>
            <p:ph idx="1" type="body"/>
          </p:nvPr>
        </p:nvSpPr>
        <p:spPr>
          <a:xfrm>
            <a:off x="708661" y="4445953"/>
            <a:ext cx="5669400" cy="4212000"/>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rPr lang="en-US"/>
              <a:t>El mainframe es la tecnología más moderna y duradera. Su fiabilidad, escalabilidad y adaptación la hace ser la plataforma por excelencia.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El mainframe ha estado en un silo durante muchos años</a:t>
            </a:r>
            <a:endParaRPr/>
          </a:p>
        </p:txBody>
      </p:sp>
      <p:sp>
        <p:nvSpPr>
          <p:cNvPr id="406" name="Google Shape;406;g33bfa416bf2_0_0:notes"/>
          <p:cNvSpPr/>
          <p:nvPr>
            <p:ph idx="2" type="sldImg"/>
          </p:nvPr>
        </p:nvSpPr>
        <p:spPr>
          <a:xfrm>
            <a:off x="422275" y="701675"/>
            <a:ext cx="6242100" cy="3511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9: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9:notes"/>
          <p:cNvSpPr txBox="1"/>
          <p:nvPr>
            <p:ph idx="1" type="body"/>
          </p:nvPr>
        </p:nvSpPr>
        <p:spPr>
          <a:xfrm>
            <a:off x="708661" y="4445953"/>
            <a:ext cx="5669280" cy="4211955"/>
          </a:xfrm>
          <a:prstGeom prst="rect">
            <a:avLst/>
          </a:prstGeom>
          <a:noFill/>
          <a:ln>
            <a:noFill/>
          </a:ln>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13" name="Google Shape;413;p9:notes"/>
          <p:cNvSpPr txBox="1"/>
          <p:nvPr>
            <p:ph idx="12" type="sldNum"/>
          </p:nvPr>
        </p:nvSpPr>
        <p:spPr>
          <a:xfrm>
            <a:off x="4014101" y="8890282"/>
            <a:ext cx="3070860" cy="467995"/>
          </a:xfrm>
          <a:prstGeom prst="rect">
            <a:avLst/>
          </a:prstGeom>
          <a:noFill/>
          <a:ln>
            <a:noFill/>
          </a:ln>
        </p:spPr>
        <p:txBody>
          <a:bodyPr anchorCtr="0" anchor="b" bIns="47525" lIns="95050" spcFirstLastPara="1" rIns="95050" wrap="square" tIns="47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20" name="Google Shape;420;p4: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5: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27" name="Google Shape;427;p5: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6: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34" name="Google Shape;434;p6: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7:notes"/>
          <p:cNvSpPr txBox="1"/>
          <p:nvPr>
            <p:ph idx="1" type="body"/>
          </p:nvPr>
        </p:nvSpPr>
        <p:spPr>
          <a:xfrm>
            <a:off x="708661" y="4445953"/>
            <a:ext cx="5669280" cy="4211955"/>
          </a:xfrm>
          <a:prstGeom prst="rect">
            <a:avLst/>
          </a:prstGeom>
        </p:spPr>
        <p:txBody>
          <a:bodyPr anchorCtr="0" anchor="t" bIns="47525" lIns="95050" spcFirstLastPara="1" rIns="95050" wrap="square" tIns="47525">
            <a:noAutofit/>
          </a:bodyPr>
          <a:lstStyle/>
          <a:p>
            <a:pPr indent="0" lvl="0" marL="0" rtl="0" algn="l">
              <a:spcBef>
                <a:spcPts val="0"/>
              </a:spcBef>
              <a:spcAft>
                <a:spcPts val="0"/>
              </a:spcAft>
              <a:buNone/>
            </a:pPr>
            <a:r>
              <a:t/>
            </a:r>
            <a:endParaRPr/>
          </a:p>
        </p:txBody>
      </p:sp>
      <p:sp>
        <p:nvSpPr>
          <p:cNvPr id="442" name="Google Shape;442;p7:notes"/>
          <p:cNvSpPr/>
          <p:nvPr>
            <p:ph idx="2" type="sldImg"/>
          </p:nvPr>
        </p:nvSpPr>
        <p:spPr>
          <a:xfrm>
            <a:off x="422275" y="701675"/>
            <a:ext cx="6242050" cy="35115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5.pn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6.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3.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Cover 1">
  <p:cSld name="Dark Cover 1">
    <p:bg>
      <p:bgPr>
        <a:solidFill>
          <a:schemeClr val="lt1"/>
        </a:solidFill>
      </p:bgPr>
    </p:bg>
    <p:spTree>
      <p:nvGrpSpPr>
        <p:cNvPr id="17" name="Shape 17"/>
        <p:cNvGrpSpPr/>
        <p:nvPr/>
      </p:nvGrpSpPr>
      <p:grpSpPr>
        <a:xfrm>
          <a:off x="0" y="0"/>
          <a:ext cx="0" cy="0"/>
          <a:chOff x="0" y="0"/>
          <a:chExt cx="0" cy="0"/>
        </a:xfrm>
      </p:grpSpPr>
      <p:sp>
        <p:nvSpPr>
          <p:cNvPr id="18" name="Google Shape;18;p25"/>
          <p:cNvSpPr/>
          <p:nvPr/>
        </p:nvSpPr>
        <p:spPr>
          <a:xfrm>
            <a:off x="0" y="75030"/>
            <a:ext cx="12192000" cy="677354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9" name="Google Shape;19;p25"/>
          <p:cNvPicPr preferRelativeResize="0"/>
          <p:nvPr/>
        </p:nvPicPr>
        <p:blipFill rotWithShape="1">
          <a:blip r:embed="rId2">
            <a:alphaModFix/>
          </a:blip>
          <a:srcRect b="26363" l="-2529" r="24778" t="5843"/>
          <a:stretch/>
        </p:blipFill>
        <p:spPr>
          <a:xfrm>
            <a:off x="4378325" y="79473"/>
            <a:ext cx="7810500" cy="6769100"/>
          </a:xfrm>
          <a:prstGeom prst="rect">
            <a:avLst/>
          </a:prstGeom>
          <a:noFill/>
          <a:ln>
            <a:noFill/>
          </a:ln>
        </p:spPr>
      </p:pic>
      <p:pic>
        <p:nvPicPr>
          <p:cNvPr id="20" name="Google Shape;20;p25"/>
          <p:cNvPicPr preferRelativeResize="0"/>
          <p:nvPr/>
        </p:nvPicPr>
        <p:blipFill rotWithShape="1">
          <a:blip r:embed="rId3">
            <a:alphaModFix/>
          </a:blip>
          <a:srcRect b="0" l="0" r="0" t="0"/>
          <a:stretch/>
        </p:blipFill>
        <p:spPr>
          <a:xfrm>
            <a:off x="708161" y="705916"/>
            <a:ext cx="3374036" cy="917874"/>
          </a:xfrm>
          <a:prstGeom prst="rect">
            <a:avLst/>
          </a:prstGeom>
          <a:noFill/>
          <a:ln>
            <a:noFill/>
          </a:ln>
        </p:spPr>
      </p:pic>
      <p:sp>
        <p:nvSpPr>
          <p:cNvPr id="21" name="Google Shape;21;p25"/>
          <p:cNvSpPr txBox="1"/>
          <p:nvPr>
            <p:ph idx="1" type="subTitle"/>
          </p:nvPr>
        </p:nvSpPr>
        <p:spPr>
          <a:xfrm>
            <a:off x="1402996" y="4497865"/>
            <a:ext cx="4054534" cy="36933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2" name="Google Shape;22;p25"/>
          <p:cNvSpPr txBox="1"/>
          <p:nvPr>
            <p:ph idx="2" type="body"/>
          </p:nvPr>
        </p:nvSpPr>
        <p:spPr>
          <a:xfrm>
            <a:off x="1402996" y="5059393"/>
            <a:ext cx="4069057" cy="24622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solidFill>
                  <a:schemeClr val="lt1"/>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5"/>
          <p:cNvSpPr txBox="1"/>
          <p:nvPr/>
        </p:nvSpPr>
        <p:spPr>
          <a:xfrm>
            <a:off x="1214836" y="650044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u="none" cap="none" strike="noStrike">
                <a:solidFill>
                  <a:schemeClr val="lt1"/>
                </a:solidFill>
                <a:latin typeface="Arial"/>
                <a:ea typeface="Arial"/>
                <a:cs typeface="Arial"/>
                <a:sym typeface="Arial"/>
              </a:rPr>
              <a:t>Copyright © 2025 Broadcom. All Rights Reserved. The term "Broadcom" refers to Broadcom, Inc. and/or its subsidiaries</a:t>
            </a:r>
            <a:endParaRPr b="0" i="0" sz="6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Halftone 1">
  <p:cSld name="Dark Halftone 1">
    <p:bg>
      <p:bgPr>
        <a:solidFill>
          <a:schemeClr val="dk2"/>
        </a:solidFill>
      </p:bgPr>
    </p:bg>
    <p:spTree>
      <p:nvGrpSpPr>
        <p:cNvPr id="76" name="Shape 76"/>
        <p:cNvGrpSpPr/>
        <p:nvPr/>
      </p:nvGrpSpPr>
      <p:grpSpPr>
        <a:xfrm>
          <a:off x="0" y="0"/>
          <a:ext cx="0" cy="0"/>
          <a:chOff x="0" y="0"/>
          <a:chExt cx="0" cy="0"/>
        </a:xfrm>
      </p:grpSpPr>
      <p:sp>
        <p:nvSpPr>
          <p:cNvPr id="77" name="Google Shape;77;p34"/>
          <p:cNvSpPr txBox="1"/>
          <p:nvPr>
            <p:ph idx="1" type="body"/>
          </p:nvPr>
        </p:nvSpPr>
        <p:spPr>
          <a:xfrm>
            <a:off x="6170280" y="533400"/>
            <a:ext cx="5463348" cy="17333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sz="1600">
                <a:solidFill>
                  <a:schemeClr val="lt1"/>
                </a:solidFil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78" name="Google Shape;78;p34"/>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sp>
        <p:nvSpPr>
          <p:cNvPr id="79" name="Google Shape;79;p34"/>
          <p:cNvSpPr/>
          <p:nvPr>
            <p:ph idx="2" type="pic"/>
          </p:nvPr>
        </p:nvSpPr>
        <p:spPr>
          <a:xfrm>
            <a:off x="-64769" y="2185225"/>
            <a:ext cx="12301267" cy="4711822"/>
          </a:xfrm>
          <a:prstGeom prst="rect">
            <a:avLst/>
          </a:prstGeom>
          <a:noFill/>
          <a:ln>
            <a:noFill/>
          </a:ln>
        </p:spPr>
      </p:sp>
      <p:sp>
        <p:nvSpPr>
          <p:cNvPr id="80" name="Google Shape;80;p34"/>
          <p:cNvSpPr txBox="1"/>
          <p:nvPr>
            <p:ph idx="3" type="subTitle"/>
          </p:nvPr>
        </p:nvSpPr>
        <p:spPr>
          <a:xfrm>
            <a:off x="1076405" y="2361573"/>
            <a:ext cx="4845492"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Hafltone 2">
  <p:cSld name="Dark Hafltone 2">
    <p:bg>
      <p:bgPr>
        <a:solidFill>
          <a:schemeClr val="dk2"/>
        </a:solidFill>
      </p:bgPr>
    </p:bg>
    <p:spTree>
      <p:nvGrpSpPr>
        <p:cNvPr id="81" name="Shape 81"/>
        <p:cNvGrpSpPr/>
        <p:nvPr/>
      </p:nvGrpSpPr>
      <p:grpSpPr>
        <a:xfrm>
          <a:off x="0" y="0"/>
          <a:ext cx="0" cy="0"/>
          <a:chOff x="0" y="0"/>
          <a:chExt cx="0" cy="0"/>
        </a:xfrm>
      </p:grpSpPr>
      <p:sp>
        <p:nvSpPr>
          <p:cNvPr id="82" name="Google Shape;82;p35"/>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sp>
        <p:nvSpPr>
          <p:cNvPr id="83" name="Google Shape;83;p35"/>
          <p:cNvSpPr txBox="1"/>
          <p:nvPr>
            <p:ph idx="1" type="body"/>
          </p:nvPr>
        </p:nvSpPr>
        <p:spPr>
          <a:xfrm>
            <a:off x="838200" y="1384301"/>
            <a:ext cx="10515600" cy="141093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04800" lvl="2" marL="1371600" algn="l">
              <a:lnSpc>
                <a:spcPct val="100000"/>
              </a:lnSpc>
              <a:spcBef>
                <a:spcPts val="300"/>
              </a:spcBef>
              <a:spcAft>
                <a:spcPts val="0"/>
              </a:spcAft>
              <a:buClr>
                <a:schemeClr val="lt1"/>
              </a:buClr>
              <a:buSzPts val="1200"/>
              <a:buChar char="-"/>
              <a:defRPr>
                <a:solidFill>
                  <a:schemeClr val="lt1"/>
                </a:solidFill>
              </a:defRPr>
            </a:lvl3pPr>
            <a:lvl4pPr indent="-289560" lvl="3" marL="1828800" algn="l">
              <a:lnSpc>
                <a:spcPct val="100000"/>
              </a:lnSpc>
              <a:spcBef>
                <a:spcPts val="300"/>
              </a:spcBef>
              <a:spcAft>
                <a:spcPts val="0"/>
              </a:spcAft>
              <a:buClr>
                <a:schemeClr val="lt1"/>
              </a:buClr>
              <a:buSzPts val="960"/>
              <a:buChar char="o"/>
              <a:defRPr>
                <a:solidFill>
                  <a:schemeClr val="lt1"/>
                </a:solidFill>
              </a:defRPr>
            </a:lvl4pPr>
            <a:lvl5pPr indent="-289560" lvl="4" marL="2286000" algn="l">
              <a:lnSpc>
                <a:spcPct val="100000"/>
              </a:lnSpc>
              <a:spcBef>
                <a:spcPts val="300"/>
              </a:spcBef>
              <a:spcAft>
                <a:spcPts val="0"/>
              </a:spcAft>
              <a:buClr>
                <a:schemeClr val="lt1"/>
              </a:buClr>
              <a:buSzPts val="960"/>
              <a:buChar char="•"/>
              <a:defRPr>
                <a:solidFill>
                  <a:schemeClr val="lt1"/>
                </a:solidFill>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5"/>
          <p:cNvSpPr/>
          <p:nvPr>
            <p:ph idx="2" type="pic"/>
          </p:nvPr>
        </p:nvSpPr>
        <p:spPr>
          <a:xfrm>
            <a:off x="-64769" y="2185225"/>
            <a:ext cx="12301267" cy="4711822"/>
          </a:xfrm>
          <a:prstGeom prst="rect">
            <a:avLst/>
          </a:prstGeom>
          <a:noFill/>
          <a:ln>
            <a:noFill/>
          </a:ln>
        </p:spPr>
      </p:sp>
      <p:sp>
        <p:nvSpPr>
          <p:cNvPr id="85" name="Google Shape;85;p35"/>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86" name="Google Shape;86;p35"/>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 White">
  <p:cSld name="1_1 Line White">
    <p:bg>
      <p:bgPr>
        <a:solidFill>
          <a:schemeClr val="lt1"/>
        </a:solidFill>
      </p:bgPr>
    </p:bg>
    <p:spTree>
      <p:nvGrpSpPr>
        <p:cNvPr id="87" name="Shape 87"/>
        <p:cNvGrpSpPr/>
        <p:nvPr/>
      </p:nvGrpSpPr>
      <p:grpSpPr>
        <a:xfrm>
          <a:off x="0" y="0"/>
          <a:ext cx="0" cy="0"/>
          <a:chOff x="0" y="0"/>
          <a:chExt cx="0" cy="0"/>
        </a:xfrm>
      </p:grpSpPr>
      <p:sp>
        <p:nvSpPr>
          <p:cNvPr id="88" name="Google Shape;88;p36"/>
          <p:cNvSpPr txBox="1"/>
          <p:nvPr>
            <p:ph idx="1" type="body"/>
          </p:nvPr>
        </p:nvSpPr>
        <p:spPr>
          <a:xfrm>
            <a:off x="838200" y="1384300"/>
            <a:ext cx="10956925" cy="437197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Font typeface="Arial"/>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6"/>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0" name="Google Shape;90;p36"/>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ne White_3">
  <p:cSld name="1_2 Line White_3">
    <p:spTree>
      <p:nvGrpSpPr>
        <p:cNvPr id="91" name="Shape 91"/>
        <p:cNvGrpSpPr/>
        <p:nvPr/>
      </p:nvGrpSpPr>
      <p:grpSpPr>
        <a:xfrm>
          <a:off x="0" y="0"/>
          <a:ext cx="0" cy="0"/>
          <a:chOff x="0" y="0"/>
          <a:chExt cx="0" cy="0"/>
        </a:xfrm>
      </p:grpSpPr>
      <p:sp>
        <p:nvSpPr>
          <p:cNvPr id="92" name="Google Shape;92;p37"/>
          <p:cNvSpPr/>
          <p:nvPr/>
        </p:nvSpPr>
        <p:spPr>
          <a:xfrm>
            <a:off x="1107583" y="6468920"/>
            <a:ext cx="6651939" cy="3033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93" name="Google Shape;93;p37"/>
          <p:cNvSpPr/>
          <p:nvPr>
            <p:ph idx="2" type="pic"/>
          </p:nvPr>
        </p:nvSpPr>
        <p:spPr>
          <a:xfrm>
            <a:off x="6096000" y="85725"/>
            <a:ext cx="6096000" cy="6772275"/>
          </a:xfrm>
          <a:prstGeom prst="rect">
            <a:avLst/>
          </a:prstGeom>
          <a:noFill/>
          <a:ln>
            <a:noFill/>
          </a:ln>
        </p:spPr>
      </p:sp>
      <p:pic>
        <p:nvPicPr>
          <p:cNvPr descr="Graphical user interface&#10;&#10;Description automatically generated with low confidence" id="94" name="Google Shape;94;p37"/>
          <p:cNvPicPr preferRelativeResize="0"/>
          <p:nvPr/>
        </p:nvPicPr>
        <p:blipFill rotWithShape="1">
          <a:blip r:embed="rId2">
            <a:alphaModFix/>
          </a:blip>
          <a:srcRect b="0" l="0" r="0" t="0"/>
          <a:stretch/>
        </p:blipFill>
        <p:spPr>
          <a:xfrm>
            <a:off x="10538461" y="6314917"/>
            <a:ext cx="1485900" cy="404225"/>
          </a:xfrm>
          <a:prstGeom prst="rect">
            <a:avLst/>
          </a:prstGeom>
          <a:noFill/>
          <a:ln>
            <a:noFill/>
          </a:ln>
        </p:spPr>
      </p:pic>
      <p:sp>
        <p:nvSpPr>
          <p:cNvPr id="95" name="Google Shape;95;p37"/>
          <p:cNvSpPr txBox="1"/>
          <p:nvPr>
            <p:ph idx="1" type="body"/>
          </p:nvPr>
        </p:nvSpPr>
        <p:spPr>
          <a:xfrm>
            <a:off x="838200" y="2425700"/>
            <a:ext cx="4860229" cy="35020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67"/>
              </a:spcBef>
              <a:spcAft>
                <a:spcPts val="0"/>
              </a:spcAft>
              <a:buSzPts val="1400"/>
              <a:buFont typeface="Arial"/>
              <a:buNone/>
              <a:defRPr/>
            </a:lvl1pPr>
            <a:lvl2pPr indent="-317500" lvl="1" marL="914400" algn="l">
              <a:lnSpc>
                <a:spcPct val="100000"/>
              </a:lnSpc>
              <a:spcBef>
                <a:spcPts val="1067"/>
              </a:spcBef>
              <a:spcAft>
                <a:spcPts val="0"/>
              </a:spcAft>
              <a:buSzPts val="1400"/>
              <a:buChar char="•"/>
              <a:defRPr/>
            </a:lvl2pPr>
            <a:lvl3pPr indent="-317500" lvl="2" marL="1371600" algn="l">
              <a:lnSpc>
                <a:spcPct val="100000"/>
              </a:lnSpc>
              <a:spcBef>
                <a:spcPts val="267"/>
              </a:spcBef>
              <a:spcAft>
                <a:spcPts val="0"/>
              </a:spcAft>
              <a:buSzPts val="1400"/>
              <a:buChar char="-"/>
              <a:defRPr/>
            </a:lvl3pPr>
            <a:lvl4pPr indent="-298450" lvl="3" marL="1828800" algn="l">
              <a:lnSpc>
                <a:spcPct val="100000"/>
              </a:lnSpc>
              <a:spcBef>
                <a:spcPts val="267"/>
              </a:spcBef>
              <a:spcAft>
                <a:spcPts val="0"/>
              </a:spcAft>
              <a:buSzPts val="1100"/>
              <a:buChar char="o"/>
              <a:defRPr/>
            </a:lvl4pPr>
            <a:lvl5pPr indent="-298450" lvl="4" marL="2286000" algn="l">
              <a:lnSpc>
                <a:spcPct val="100000"/>
              </a:lnSpc>
              <a:spcBef>
                <a:spcPts val="267"/>
              </a:spcBef>
              <a:spcAft>
                <a:spcPts val="0"/>
              </a:spcAft>
              <a:buSzPts val="1100"/>
              <a:buChar char="•"/>
              <a:defRPr/>
            </a:lvl5pPr>
            <a:lvl6pPr indent="-317500" lvl="5" marL="2743200" algn="l">
              <a:lnSpc>
                <a:spcPct val="100000"/>
              </a:lnSpc>
              <a:spcBef>
                <a:spcPts val="0"/>
              </a:spcBef>
              <a:spcAft>
                <a:spcPts val="0"/>
              </a:spcAft>
              <a:buSzPts val="1400"/>
              <a:buFont typeface="Arial"/>
              <a:buChar char="‒"/>
              <a:defRPr/>
            </a:lvl6pPr>
            <a:lvl7pPr indent="-317500" lvl="6" marL="3200400" algn="l">
              <a:lnSpc>
                <a:spcPct val="90000"/>
              </a:lnSpc>
              <a:spcBef>
                <a:spcPts val="667"/>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
        <p:nvSpPr>
          <p:cNvPr id="96" name="Google Shape;96;p37"/>
          <p:cNvSpPr txBox="1"/>
          <p:nvPr/>
        </p:nvSpPr>
        <p:spPr>
          <a:xfrm>
            <a:off x="1214836" y="655487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7A8AA"/>
              </a:buClr>
              <a:buSzPts val="500"/>
              <a:buFont typeface="Arial"/>
              <a:buNone/>
            </a:pPr>
            <a:r>
              <a:rPr b="0" i="0" lang="en-US" sz="667" u="none" cap="none" strike="noStrike">
                <a:solidFill>
                  <a:srgbClr val="A7A8AA"/>
                </a:solidFill>
                <a:latin typeface="Arial"/>
                <a:ea typeface="Arial"/>
                <a:cs typeface="Arial"/>
                <a:sym typeface="Arial"/>
              </a:rPr>
              <a:t>Copyright © 2024 Broadcom. All Rights Reserved. The term "Broadcom" refers to Broadcom, Inc. and/or its subsidiaries.</a:t>
            </a:r>
            <a:endParaRPr b="0" i="0" sz="667" u="none" cap="none" strike="noStrike">
              <a:solidFill>
                <a:srgbClr val="A7A8AA"/>
              </a:solidFill>
              <a:latin typeface="Arial"/>
              <a:ea typeface="Arial"/>
              <a:cs typeface="Arial"/>
              <a:sym typeface="Arial"/>
            </a:endParaRPr>
          </a:p>
        </p:txBody>
      </p:sp>
      <p:sp>
        <p:nvSpPr>
          <p:cNvPr id="97" name="Google Shape;97;p37"/>
          <p:cNvSpPr txBox="1"/>
          <p:nvPr>
            <p:ph idx="3" type="subTitle"/>
          </p:nvPr>
        </p:nvSpPr>
        <p:spPr>
          <a:xfrm>
            <a:off x="838201" y="1790701"/>
            <a:ext cx="4870391" cy="368521"/>
          </a:xfrm>
          <a:prstGeom prst="rect">
            <a:avLst/>
          </a:prstGeom>
          <a:noFill/>
          <a:ln>
            <a:noFill/>
          </a:ln>
        </p:spPr>
        <p:txBody>
          <a:bodyPr anchorCtr="0" anchor="t" bIns="0" lIns="0" spcFirstLastPara="1" rIns="0" wrap="square" tIns="0">
            <a:noAutofit/>
          </a:bodyPr>
          <a:lstStyle>
            <a:lvl1pPr lvl="0" algn="l">
              <a:lnSpc>
                <a:spcPct val="100000"/>
              </a:lnSpc>
              <a:spcBef>
                <a:spcPts val="1067"/>
              </a:spcBef>
              <a:spcAft>
                <a:spcPts val="0"/>
              </a:spcAft>
              <a:buSzPts val="1500"/>
              <a:buFont typeface="Arial"/>
              <a:buNone/>
              <a:defRPr b="1" sz="2000">
                <a:solidFill>
                  <a:schemeClr val="lt2"/>
                </a:solidFill>
              </a:defRPr>
            </a:lvl1pPr>
            <a:lvl2pPr lvl="1" algn="ctr">
              <a:lnSpc>
                <a:spcPct val="100000"/>
              </a:lnSpc>
              <a:spcBef>
                <a:spcPts val="1067"/>
              </a:spcBef>
              <a:spcAft>
                <a:spcPts val="0"/>
              </a:spcAft>
              <a:buSzPts val="1500"/>
              <a:buNone/>
              <a:defRPr sz="2000"/>
            </a:lvl2pPr>
            <a:lvl3pPr lvl="2" algn="ctr">
              <a:lnSpc>
                <a:spcPct val="100000"/>
              </a:lnSpc>
              <a:spcBef>
                <a:spcPts val="267"/>
              </a:spcBef>
              <a:spcAft>
                <a:spcPts val="0"/>
              </a:spcAft>
              <a:buSzPts val="1400"/>
              <a:buNone/>
              <a:defRPr sz="1867"/>
            </a:lvl3pPr>
            <a:lvl4pPr lvl="3" algn="ctr">
              <a:lnSpc>
                <a:spcPct val="100000"/>
              </a:lnSpc>
              <a:spcBef>
                <a:spcPts val="267"/>
              </a:spcBef>
              <a:spcAft>
                <a:spcPts val="0"/>
              </a:spcAft>
              <a:buSzPts val="1000"/>
              <a:buNone/>
              <a:defRPr sz="1600"/>
            </a:lvl4pPr>
            <a:lvl5pPr lvl="4" algn="ctr">
              <a:lnSpc>
                <a:spcPct val="100000"/>
              </a:lnSpc>
              <a:spcBef>
                <a:spcPts val="267"/>
              </a:spcBef>
              <a:spcAft>
                <a:spcPts val="0"/>
              </a:spcAft>
              <a:buSzPts val="1000"/>
              <a:buNone/>
              <a:defRPr sz="1600"/>
            </a:lvl5pPr>
            <a:lvl6pPr lvl="5" algn="ctr">
              <a:lnSpc>
                <a:spcPct val="100000"/>
              </a:lnSpc>
              <a:spcBef>
                <a:spcPts val="0"/>
              </a:spcBef>
              <a:spcAft>
                <a:spcPts val="0"/>
              </a:spcAft>
              <a:buSzPts val="1200"/>
              <a:buFont typeface="Arial"/>
              <a:buNone/>
              <a:defRPr sz="1600"/>
            </a:lvl6pPr>
            <a:lvl7pPr lvl="6" algn="ctr">
              <a:lnSpc>
                <a:spcPct val="90000"/>
              </a:lnSpc>
              <a:spcBef>
                <a:spcPts val="667"/>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p:txBody>
      </p:sp>
      <p:sp>
        <p:nvSpPr>
          <p:cNvPr id="98" name="Google Shape;98;p37"/>
          <p:cNvSpPr txBox="1"/>
          <p:nvPr>
            <p:ph type="title"/>
          </p:nvPr>
        </p:nvSpPr>
        <p:spPr>
          <a:xfrm>
            <a:off x="838201" y="530478"/>
            <a:ext cx="4896028" cy="102091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29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cxnSp>
        <p:nvCxnSpPr>
          <p:cNvPr id="99" name="Google Shape;99;p37"/>
          <p:cNvCxnSpPr/>
          <p:nvPr/>
        </p:nvCxnSpPr>
        <p:spPr>
          <a:xfrm>
            <a:off x="544743" y="533399"/>
            <a:ext cx="0" cy="100584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dk2"/>
        </a:solidFill>
      </p:bgPr>
    </p:bg>
    <p:spTree>
      <p:nvGrpSpPr>
        <p:cNvPr id="100" name="Shape 100"/>
        <p:cNvGrpSpPr/>
        <p:nvPr/>
      </p:nvGrpSpPr>
      <p:grpSpPr>
        <a:xfrm>
          <a:off x="0" y="0"/>
          <a:ext cx="0" cy="0"/>
          <a:chOff x="0" y="0"/>
          <a:chExt cx="0" cy="0"/>
        </a:xfrm>
      </p:grpSpPr>
      <p:sp>
        <p:nvSpPr>
          <p:cNvPr id="101" name="Google Shape;101;p38"/>
          <p:cNvSpPr/>
          <p:nvPr/>
        </p:nvSpPr>
        <p:spPr>
          <a:xfrm>
            <a:off x="0" y="6337300"/>
            <a:ext cx="12179300" cy="52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black background with white dots&#10;&#10;Description automatically generated with medium confidence" id="102" name="Google Shape;102;p38"/>
          <p:cNvPicPr preferRelativeResize="0"/>
          <p:nvPr/>
        </p:nvPicPr>
        <p:blipFill rotWithShape="1">
          <a:blip r:embed="rId2">
            <a:alphaModFix amt="50000"/>
          </a:blip>
          <a:srcRect b="0" l="0" r="0" t="0"/>
          <a:stretch/>
        </p:blipFill>
        <p:spPr>
          <a:xfrm>
            <a:off x="0" y="0"/>
            <a:ext cx="12192000" cy="6858000"/>
          </a:xfrm>
          <a:prstGeom prst="rect">
            <a:avLst/>
          </a:prstGeom>
          <a:noFill/>
          <a:ln>
            <a:noFill/>
          </a:ln>
        </p:spPr>
      </p:pic>
      <p:sp>
        <p:nvSpPr>
          <p:cNvPr id="103" name="Google Shape;103;p38"/>
          <p:cNvSpPr txBox="1"/>
          <p:nvPr/>
        </p:nvSpPr>
        <p:spPr>
          <a:xfrm>
            <a:off x="1214836" y="650044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104" name="Google Shape;104;p38"/>
          <p:cNvPicPr preferRelativeResize="0"/>
          <p:nvPr/>
        </p:nvPicPr>
        <p:blipFill rotWithShape="1">
          <a:blip r:embed="rId3">
            <a:alphaModFix/>
          </a:blip>
          <a:srcRect b="0" l="0" r="0" t="0"/>
          <a:stretch/>
        </p:blipFill>
        <p:spPr>
          <a:xfrm>
            <a:off x="708160" y="705916"/>
            <a:ext cx="3374036" cy="917874"/>
          </a:xfrm>
          <a:prstGeom prst="rect">
            <a:avLst/>
          </a:prstGeom>
          <a:noFill/>
          <a:ln>
            <a:noFill/>
          </a:ln>
        </p:spPr>
      </p:pic>
      <p:sp>
        <p:nvSpPr>
          <p:cNvPr id="105" name="Google Shape;105;p38"/>
          <p:cNvSpPr txBox="1"/>
          <p:nvPr>
            <p:ph type="title"/>
          </p:nvPr>
        </p:nvSpPr>
        <p:spPr>
          <a:xfrm>
            <a:off x="1404257" y="2727018"/>
            <a:ext cx="3824483" cy="778969"/>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4800"/>
              <a:buFont typeface="Arial"/>
              <a:buNone/>
              <a:defRPr sz="4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06" name="Google Shape;106;p38"/>
          <p:cNvCxnSpPr/>
          <p:nvPr/>
        </p:nvCxnSpPr>
        <p:spPr>
          <a:xfrm>
            <a:off x="882200" y="2808161"/>
            <a:ext cx="0" cy="594911"/>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_white">
  <p:cSld name="1 Line_white">
    <p:spTree>
      <p:nvGrpSpPr>
        <p:cNvPr id="107" name="Shape 107"/>
        <p:cNvGrpSpPr/>
        <p:nvPr/>
      </p:nvGrpSpPr>
      <p:grpSpPr>
        <a:xfrm>
          <a:off x="0" y="0"/>
          <a:ext cx="0" cy="0"/>
          <a:chOff x="0" y="0"/>
          <a:chExt cx="0" cy="0"/>
        </a:xfrm>
      </p:grpSpPr>
      <p:sp>
        <p:nvSpPr>
          <p:cNvPr id="108" name="Google Shape;108;p39"/>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cxnSp>
        <p:nvCxnSpPr>
          <p:cNvPr id="109" name="Google Shape;109;p39"/>
          <p:cNvCxnSpPr/>
          <p:nvPr/>
        </p:nvCxnSpPr>
        <p:spPr>
          <a:xfrm>
            <a:off x="546100" y="533400"/>
            <a:ext cx="0" cy="457200"/>
          </a:xfrm>
          <a:prstGeom prst="straightConnector1">
            <a:avLst/>
          </a:prstGeom>
          <a:noFill/>
          <a:ln cap="flat" cmpd="sng" w="38100">
            <a:solidFill>
              <a:schemeClr val="accent1"/>
            </a:solidFill>
            <a:prstDash val="solid"/>
            <a:miter lim="800000"/>
            <a:headEnd len="sm" w="sm" type="none"/>
            <a:tailEnd len="sm" w="sm" type="none"/>
          </a:ln>
        </p:spPr>
      </p:cxnSp>
      <p:sp>
        <p:nvSpPr>
          <p:cNvPr id="110" name="Google Shape;110;p39"/>
          <p:cNvSpPr txBox="1"/>
          <p:nvPr>
            <p:ph idx="1" type="subTitle"/>
          </p:nvPr>
        </p:nvSpPr>
        <p:spPr>
          <a:xfrm>
            <a:off x="838200" y="533400"/>
            <a:ext cx="6448865" cy="449366"/>
          </a:xfrm>
          <a:prstGeom prst="rect">
            <a:avLst/>
          </a:prstGeom>
          <a:noFill/>
          <a:ln>
            <a:noFill/>
          </a:ln>
        </p:spPr>
        <p:txBody>
          <a:bodyPr anchorCtr="0" anchor="ctr" bIns="0" lIns="0" spcFirstLastPara="1" rIns="0" wrap="square" tIns="0">
            <a:noAutofit/>
          </a:bodyPr>
          <a:lstStyle>
            <a:lvl1pPr lvl="0" algn="l">
              <a:lnSpc>
                <a:spcPct val="100000"/>
              </a:lnSpc>
              <a:spcBef>
                <a:spcPts val="1000"/>
              </a:spcBef>
              <a:spcAft>
                <a:spcPts val="0"/>
              </a:spcAft>
              <a:buSzPts val="3800"/>
              <a:buFont typeface="Arial"/>
              <a:buNone/>
              <a:defRPr b="1" sz="3800">
                <a:solidFill>
                  <a:schemeClr val="dk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Cover 2">
  <p:cSld name="Dark Cover 2">
    <p:bg>
      <p:bgPr>
        <a:solidFill>
          <a:schemeClr val="dk2"/>
        </a:solidFill>
      </p:bgPr>
    </p:bg>
    <p:spTree>
      <p:nvGrpSpPr>
        <p:cNvPr id="111" name="Shape 111"/>
        <p:cNvGrpSpPr/>
        <p:nvPr/>
      </p:nvGrpSpPr>
      <p:grpSpPr>
        <a:xfrm>
          <a:off x="0" y="0"/>
          <a:ext cx="0" cy="0"/>
          <a:chOff x="0" y="0"/>
          <a:chExt cx="0" cy="0"/>
        </a:xfrm>
      </p:grpSpPr>
      <p:sp>
        <p:nvSpPr>
          <p:cNvPr id="112" name="Google Shape;112;p40"/>
          <p:cNvSpPr/>
          <p:nvPr/>
        </p:nvSpPr>
        <p:spPr>
          <a:xfrm>
            <a:off x="0" y="6337300"/>
            <a:ext cx="12179300" cy="520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black background with white dots&#10;&#10;Description automatically generated with medium confidence" id="113" name="Google Shape;113;p40"/>
          <p:cNvPicPr preferRelativeResize="0"/>
          <p:nvPr/>
        </p:nvPicPr>
        <p:blipFill rotWithShape="1">
          <a:blip r:embed="rId2">
            <a:alphaModFix amt="50000"/>
          </a:blip>
          <a:srcRect b="0" l="0" r="0" t="0"/>
          <a:stretch/>
        </p:blipFill>
        <p:spPr>
          <a:xfrm>
            <a:off x="0" y="0"/>
            <a:ext cx="12192000" cy="6858000"/>
          </a:xfrm>
          <a:prstGeom prst="rect">
            <a:avLst/>
          </a:prstGeom>
          <a:noFill/>
          <a:ln>
            <a:noFill/>
          </a:ln>
        </p:spPr>
      </p:pic>
      <p:sp>
        <p:nvSpPr>
          <p:cNvPr id="114" name="Google Shape;114;p40"/>
          <p:cNvSpPr txBox="1"/>
          <p:nvPr/>
        </p:nvSpPr>
        <p:spPr>
          <a:xfrm>
            <a:off x="1214836" y="650044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115" name="Google Shape;115;p40"/>
          <p:cNvPicPr preferRelativeResize="0"/>
          <p:nvPr/>
        </p:nvPicPr>
        <p:blipFill rotWithShape="1">
          <a:blip r:embed="rId3">
            <a:alphaModFix/>
          </a:blip>
          <a:srcRect b="0" l="0" r="0" t="0"/>
          <a:stretch/>
        </p:blipFill>
        <p:spPr>
          <a:xfrm>
            <a:off x="708160" y="705916"/>
            <a:ext cx="3374036" cy="917874"/>
          </a:xfrm>
          <a:prstGeom prst="rect">
            <a:avLst/>
          </a:prstGeom>
          <a:noFill/>
          <a:ln>
            <a:noFill/>
          </a:ln>
        </p:spPr>
      </p:pic>
      <p:sp>
        <p:nvSpPr>
          <p:cNvPr id="116" name="Google Shape;116;p40"/>
          <p:cNvSpPr txBox="1"/>
          <p:nvPr>
            <p:ph idx="1" type="subTitle"/>
          </p:nvPr>
        </p:nvSpPr>
        <p:spPr>
          <a:xfrm>
            <a:off x="1402995" y="4497865"/>
            <a:ext cx="4054534" cy="36933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17" name="Google Shape;117;p40"/>
          <p:cNvSpPr txBox="1"/>
          <p:nvPr>
            <p:ph idx="2" type="body"/>
          </p:nvPr>
        </p:nvSpPr>
        <p:spPr>
          <a:xfrm>
            <a:off x="1402995" y="5059393"/>
            <a:ext cx="4069057" cy="24622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solidFill>
                  <a:schemeClr val="lt1"/>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Cover 1">
  <p:cSld name="White Cover 1">
    <p:spTree>
      <p:nvGrpSpPr>
        <p:cNvPr id="118" name="Shape 118"/>
        <p:cNvGrpSpPr/>
        <p:nvPr/>
      </p:nvGrpSpPr>
      <p:grpSpPr>
        <a:xfrm>
          <a:off x="0" y="0"/>
          <a:ext cx="0" cy="0"/>
          <a:chOff x="0" y="0"/>
          <a:chExt cx="0" cy="0"/>
        </a:xfrm>
      </p:grpSpPr>
      <p:pic>
        <p:nvPicPr>
          <p:cNvPr descr="A picture containing sky, outdoor, scene, stage&#10;&#10;Description automatically generated" id="119" name="Google Shape;119;p41"/>
          <p:cNvPicPr preferRelativeResize="0"/>
          <p:nvPr/>
        </p:nvPicPr>
        <p:blipFill rotWithShape="1">
          <a:blip r:embed="rId2">
            <a:alphaModFix/>
          </a:blip>
          <a:srcRect b="0" l="0" r="0" t="0"/>
          <a:stretch/>
        </p:blipFill>
        <p:spPr>
          <a:xfrm>
            <a:off x="0" y="1790700"/>
            <a:ext cx="12192000" cy="5067300"/>
          </a:xfrm>
          <a:prstGeom prst="rect">
            <a:avLst/>
          </a:prstGeom>
          <a:noFill/>
          <a:ln>
            <a:noFill/>
          </a:ln>
        </p:spPr>
      </p:pic>
      <p:pic>
        <p:nvPicPr>
          <p:cNvPr id="120" name="Google Shape;120;p41"/>
          <p:cNvPicPr preferRelativeResize="0"/>
          <p:nvPr/>
        </p:nvPicPr>
        <p:blipFill rotWithShape="1">
          <a:blip r:embed="rId3">
            <a:alphaModFix/>
          </a:blip>
          <a:srcRect b="0" l="0" r="0" t="0"/>
          <a:stretch/>
        </p:blipFill>
        <p:spPr>
          <a:xfrm>
            <a:off x="-1860" y="141402"/>
            <a:ext cx="12213351" cy="6870010"/>
          </a:xfrm>
          <a:prstGeom prst="rect">
            <a:avLst/>
          </a:prstGeom>
          <a:noFill/>
          <a:ln>
            <a:noFill/>
          </a:ln>
        </p:spPr>
      </p:pic>
      <p:sp>
        <p:nvSpPr>
          <p:cNvPr id="121" name="Google Shape;121;p41"/>
          <p:cNvSpPr txBox="1"/>
          <p:nvPr/>
        </p:nvSpPr>
        <p:spPr>
          <a:xfrm>
            <a:off x="1214836" y="650044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122" name="Google Shape;122;p41"/>
          <p:cNvPicPr preferRelativeResize="0"/>
          <p:nvPr/>
        </p:nvPicPr>
        <p:blipFill rotWithShape="1">
          <a:blip r:embed="rId4">
            <a:alphaModFix/>
          </a:blip>
          <a:srcRect b="0" l="0" r="0" t="0"/>
          <a:stretch/>
        </p:blipFill>
        <p:spPr>
          <a:xfrm>
            <a:off x="8757925" y="487715"/>
            <a:ext cx="3099710" cy="843245"/>
          </a:xfrm>
          <a:prstGeom prst="rect">
            <a:avLst/>
          </a:prstGeom>
          <a:noFill/>
          <a:ln>
            <a:noFill/>
          </a:ln>
        </p:spPr>
      </p:pic>
      <p:sp>
        <p:nvSpPr>
          <p:cNvPr id="123" name="Google Shape;123;p41"/>
          <p:cNvSpPr txBox="1"/>
          <p:nvPr>
            <p:ph idx="1" type="body"/>
          </p:nvPr>
        </p:nvSpPr>
        <p:spPr>
          <a:xfrm>
            <a:off x="1100820" y="3805862"/>
            <a:ext cx="4069057" cy="24622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solidFill>
                  <a:schemeClr val="dk2"/>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41"/>
          <p:cNvSpPr txBox="1"/>
          <p:nvPr>
            <p:ph idx="2" type="subTitle"/>
          </p:nvPr>
        </p:nvSpPr>
        <p:spPr>
          <a:xfrm>
            <a:off x="1100820" y="3234907"/>
            <a:ext cx="4054534" cy="36933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Cover 3">
  <p:cSld name="Dark Cover 3">
    <p:spTree>
      <p:nvGrpSpPr>
        <p:cNvPr id="125" name="Shape 125"/>
        <p:cNvGrpSpPr/>
        <p:nvPr/>
      </p:nvGrpSpPr>
      <p:grpSpPr>
        <a:xfrm>
          <a:off x="0" y="0"/>
          <a:ext cx="0" cy="0"/>
          <a:chOff x="0" y="0"/>
          <a:chExt cx="0" cy="0"/>
        </a:xfrm>
      </p:grpSpPr>
      <p:pic>
        <p:nvPicPr>
          <p:cNvPr descr="A picture containing sky, outdoor, scene, stage&#10;&#10;Description automatically generated" id="126" name="Google Shape;126;p42"/>
          <p:cNvPicPr preferRelativeResize="0"/>
          <p:nvPr/>
        </p:nvPicPr>
        <p:blipFill rotWithShape="1">
          <a:blip r:embed="rId2">
            <a:alphaModFix/>
          </a:blip>
          <a:srcRect b="0" l="0" r="0" t="0"/>
          <a:stretch/>
        </p:blipFill>
        <p:spPr>
          <a:xfrm>
            <a:off x="0" y="1790700"/>
            <a:ext cx="12192000" cy="5067300"/>
          </a:xfrm>
          <a:prstGeom prst="rect">
            <a:avLst/>
          </a:prstGeom>
          <a:noFill/>
          <a:ln>
            <a:noFill/>
          </a:ln>
        </p:spPr>
      </p:pic>
      <p:pic>
        <p:nvPicPr>
          <p:cNvPr id="127" name="Google Shape;127;p42"/>
          <p:cNvPicPr preferRelativeResize="0"/>
          <p:nvPr/>
        </p:nvPicPr>
        <p:blipFill rotWithShape="1">
          <a:blip r:embed="rId3">
            <a:alphaModFix/>
          </a:blip>
          <a:srcRect b="0" l="0" r="0" t="0"/>
          <a:stretch/>
        </p:blipFill>
        <p:spPr>
          <a:xfrm>
            <a:off x="0" y="71849"/>
            <a:ext cx="12192000" cy="6858000"/>
          </a:xfrm>
          <a:prstGeom prst="rect">
            <a:avLst/>
          </a:prstGeom>
          <a:noFill/>
          <a:ln>
            <a:noFill/>
          </a:ln>
        </p:spPr>
      </p:pic>
      <p:sp>
        <p:nvSpPr>
          <p:cNvPr id="128" name="Google Shape;128;p42"/>
          <p:cNvSpPr txBox="1"/>
          <p:nvPr/>
        </p:nvSpPr>
        <p:spPr>
          <a:xfrm>
            <a:off x="1214836" y="650044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129" name="Google Shape;129;p42"/>
          <p:cNvPicPr preferRelativeResize="0"/>
          <p:nvPr/>
        </p:nvPicPr>
        <p:blipFill rotWithShape="1">
          <a:blip r:embed="rId4">
            <a:alphaModFix/>
          </a:blip>
          <a:srcRect b="0" l="0" r="0" t="0"/>
          <a:stretch/>
        </p:blipFill>
        <p:spPr>
          <a:xfrm>
            <a:off x="8757925" y="487715"/>
            <a:ext cx="3099710" cy="843246"/>
          </a:xfrm>
          <a:prstGeom prst="rect">
            <a:avLst/>
          </a:prstGeom>
          <a:noFill/>
          <a:ln>
            <a:noFill/>
          </a:ln>
        </p:spPr>
      </p:pic>
      <p:sp>
        <p:nvSpPr>
          <p:cNvPr id="130" name="Google Shape;130;p42"/>
          <p:cNvSpPr txBox="1"/>
          <p:nvPr>
            <p:ph idx="1" type="body"/>
          </p:nvPr>
        </p:nvSpPr>
        <p:spPr>
          <a:xfrm>
            <a:off x="1100820" y="3805862"/>
            <a:ext cx="4069057" cy="24622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solidFill>
                  <a:schemeClr val="lt1"/>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42"/>
          <p:cNvSpPr txBox="1"/>
          <p:nvPr>
            <p:ph idx="2" type="subTitle"/>
          </p:nvPr>
        </p:nvSpPr>
        <p:spPr>
          <a:xfrm>
            <a:off x="1100820" y="3234907"/>
            <a:ext cx="4054534" cy="36933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Ops White 1">
  <p:cSld name="DevOps White 1">
    <p:spTree>
      <p:nvGrpSpPr>
        <p:cNvPr id="132" name="Shape 132"/>
        <p:cNvGrpSpPr/>
        <p:nvPr/>
      </p:nvGrpSpPr>
      <p:grpSpPr>
        <a:xfrm>
          <a:off x="0" y="0"/>
          <a:ext cx="0" cy="0"/>
          <a:chOff x="0" y="0"/>
          <a:chExt cx="0" cy="0"/>
        </a:xfrm>
      </p:grpSpPr>
      <p:pic>
        <p:nvPicPr>
          <p:cNvPr id="133" name="Google Shape;133;p43"/>
          <p:cNvPicPr preferRelativeResize="0"/>
          <p:nvPr/>
        </p:nvPicPr>
        <p:blipFill rotWithShape="1">
          <a:blip r:embed="rId2">
            <a:alphaModFix/>
          </a:blip>
          <a:srcRect b="0" l="0" r="0" t="0"/>
          <a:stretch/>
        </p:blipFill>
        <p:spPr>
          <a:xfrm>
            <a:off x="614793" y="952771"/>
            <a:ext cx="1599770" cy="1599770"/>
          </a:xfrm>
          <a:prstGeom prst="rect">
            <a:avLst/>
          </a:prstGeom>
          <a:noFill/>
          <a:ln>
            <a:noFill/>
          </a:ln>
        </p:spPr>
      </p:pic>
      <p:sp>
        <p:nvSpPr>
          <p:cNvPr id="134" name="Google Shape;134;p43"/>
          <p:cNvSpPr txBox="1"/>
          <p:nvPr>
            <p:ph idx="1" type="subTitle"/>
          </p:nvPr>
        </p:nvSpPr>
        <p:spPr>
          <a:xfrm>
            <a:off x="1354736" y="5105524"/>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35" name="Google Shape;135;p43"/>
          <p:cNvSpPr/>
          <p:nvPr>
            <p:ph idx="2" type="pic"/>
          </p:nvPr>
        </p:nvSpPr>
        <p:spPr>
          <a:xfrm>
            <a:off x="6882937" y="99566"/>
            <a:ext cx="5277789" cy="5117011"/>
          </a:xfrm>
          <a:prstGeom prst="rect">
            <a:avLst/>
          </a:prstGeom>
          <a:solidFill>
            <a:schemeClr val="accent4"/>
          </a:solidFill>
          <a:ln>
            <a:noFill/>
          </a:ln>
        </p:spPr>
      </p:sp>
      <p:sp>
        <p:nvSpPr>
          <p:cNvPr id="136" name="Google Shape;136;p43"/>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 White">
  <p:cSld name="1 Line White">
    <p:bg>
      <p:bgPr>
        <a:solidFill>
          <a:schemeClr val="lt1"/>
        </a:solidFill>
      </p:bgPr>
    </p:bg>
    <p:spTree>
      <p:nvGrpSpPr>
        <p:cNvPr id="24" name="Shape 24"/>
        <p:cNvGrpSpPr/>
        <p:nvPr/>
      </p:nvGrpSpPr>
      <p:grpSpPr>
        <a:xfrm>
          <a:off x="0" y="0"/>
          <a:ext cx="0" cy="0"/>
          <a:chOff x="0" y="0"/>
          <a:chExt cx="0" cy="0"/>
        </a:xfrm>
      </p:grpSpPr>
      <p:sp>
        <p:nvSpPr>
          <p:cNvPr id="25" name="Google Shape;25;p26"/>
          <p:cNvSpPr txBox="1"/>
          <p:nvPr>
            <p:ph idx="1" type="body"/>
          </p:nvPr>
        </p:nvSpPr>
        <p:spPr>
          <a:xfrm>
            <a:off x="838200" y="1384300"/>
            <a:ext cx="10956925" cy="437197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6"/>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7" name="Google Shape;27;p26"/>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Ops White 2">
  <p:cSld name="DevOps White 2">
    <p:spTree>
      <p:nvGrpSpPr>
        <p:cNvPr id="137" name="Shape 137"/>
        <p:cNvGrpSpPr/>
        <p:nvPr/>
      </p:nvGrpSpPr>
      <p:grpSpPr>
        <a:xfrm>
          <a:off x="0" y="0"/>
          <a:ext cx="0" cy="0"/>
          <a:chOff x="0" y="0"/>
          <a:chExt cx="0" cy="0"/>
        </a:xfrm>
      </p:grpSpPr>
      <p:sp>
        <p:nvSpPr>
          <p:cNvPr id="138" name="Google Shape;138;p44"/>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39" name="Google Shape;139;p44"/>
          <p:cNvSpPr/>
          <p:nvPr>
            <p:ph idx="2" type="pic"/>
          </p:nvPr>
        </p:nvSpPr>
        <p:spPr>
          <a:xfrm>
            <a:off x="6882937" y="99566"/>
            <a:ext cx="5277789" cy="5117011"/>
          </a:xfrm>
          <a:prstGeom prst="rect">
            <a:avLst/>
          </a:prstGeom>
          <a:solidFill>
            <a:schemeClr val="accent4"/>
          </a:solidFill>
          <a:ln>
            <a:noFill/>
          </a:ln>
        </p:spPr>
      </p:sp>
      <p:sp>
        <p:nvSpPr>
          <p:cNvPr id="140" name="Google Shape;140;p44"/>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Ops Dark 1">
  <p:cSld name="DevOps Dark 1">
    <p:bg>
      <p:bgPr>
        <a:solidFill>
          <a:schemeClr val="dk2"/>
        </a:solidFill>
      </p:bgPr>
    </p:bg>
    <p:spTree>
      <p:nvGrpSpPr>
        <p:cNvPr id="141" name="Shape 141"/>
        <p:cNvGrpSpPr/>
        <p:nvPr/>
      </p:nvGrpSpPr>
      <p:grpSpPr>
        <a:xfrm>
          <a:off x="0" y="0"/>
          <a:ext cx="0" cy="0"/>
          <a:chOff x="0" y="0"/>
          <a:chExt cx="0" cy="0"/>
        </a:xfrm>
      </p:grpSpPr>
      <p:sp>
        <p:nvSpPr>
          <p:cNvPr id="142" name="Google Shape;142;p45"/>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43" name="Google Shape;143;p45"/>
          <p:cNvPicPr preferRelativeResize="0"/>
          <p:nvPr/>
        </p:nvPicPr>
        <p:blipFill rotWithShape="1">
          <a:blip r:embed="rId2">
            <a:alphaModFix/>
          </a:blip>
          <a:srcRect b="0" l="0" r="0" t="0"/>
          <a:stretch/>
        </p:blipFill>
        <p:spPr>
          <a:xfrm>
            <a:off x="10541134" y="6314353"/>
            <a:ext cx="1476851" cy="401763"/>
          </a:xfrm>
          <a:prstGeom prst="rect">
            <a:avLst/>
          </a:prstGeom>
          <a:noFill/>
          <a:ln>
            <a:noFill/>
          </a:ln>
        </p:spPr>
      </p:pic>
      <p:sp>
        <p:nvSpPr>
          <p:cNvPr id="144" name="Google Shape;144;p45"/>
          <p:cNvSpPr/>
          <p:nvPr>
            <p:ph idx="2" type="pic"/>
          </p:nvPr>
        </p:nvSpPr>
        <p:spPr>
          <a:xfrm>
            <a:off x="6882937" y="99566"/>
            <a:ext cx="5277789" cy="5117011"/>
          </a:xfrm>
          <a:prstGeom prst="rect">
            <a:avLst/>
          </a:prstGeom>
          <a:solidFill>
            <a:schemeClr val="accent4"/>
          </a:solidFill>
          <a:ln>
            <a:noFill/>
          </a:ln>
        </p:spPr>
      </p:sp>
      <p:pic>
        <p:nvPicPr>
          <p:cNvPr id="145" name="Google Shape;145;p45"/>
          <p:cNvPicPr preferRelativeResize="0"/>
          <p:nvPr/>
        </p:nvPicPr>
        <p:blipFill rotWithShape="1">
          <a:blip r:embed="rId3">
            <a:alphaModFix/>
          </a:blip>
          <a:srcRect b="0" l="0" r="0" t="0"/>
          <a:stretch/>
        </p:blipFill>
        <p:spPr>
          <a:xfrm>
            <a:off x="614793" y="952771"/>
            <a:ext cx="1599770" cy="1599770"/>
          </a:xfrm>
          <a:prstGeom prst="rect">
            <a:avLst/>
          </a:prstGeom>
          <a:noFill/>
          <a:ln>
            <a:noFill/>
          </a:ln>
        </p:spPr>
      </p:pic>
      <p:sp>
        <p:nvSpPr>
          <p:cNvPr id="146" name="Google Shape;146;p45"/>
          <p:cNvSpPr txBox="1"/>
          <p:nvPr>
            <p:ph idx="1" type="subTitle"/>
          </p:nvPr>
        </p:nvSpPr>
        <p:spPr>
          <a:xfrm>
            <a:off x="1354736" y="5105524"/>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Ops Dark 2">
  <p:cSld name="DevOps Dark 2">
    <p:bg>
      <p:bgPr>
        <a:solidFill>
          <a:schemeClr val="dk2"/>
        </a:solidFill>
      </p:bgPr>
    </p:bg>
    <p:spTree>
      <p:nvGrpSpPr>
        <p:cNvPr id="147" name="Shape 147"/>
        <p:cNvGrpSpPr/>
        <p:nvPr/>
      </p:nvGrpSpPr>
      <p:grpSpPr>
        <a:xfrm>
          <a:off x="0" y="0"/>
          <a:ext cx="0" cy="0"/>
          <a:chOff x="0" y="0"/>
          <a:chExt cx="0" cy="0"/>
        </a:xfrm>
      </p:grpSpPr>
      <p:sp>
        <p:nvSpPr>
          <p:cNvPr id="148" name="Google Shape;148;p46"/>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149" name="Google Shape;149;p46"/>
          <p:cNvSpPr/>
          <p:nvPr>
            <p:ph idx="2" type="pic"/>
          </p:nvPr>
        </p:nvSpPr>
        <p:spPr>
          <a:xfrm>
            <a:off x="6882937" y="99566"/>
            <a:ext cx="5277789" cy="5117011"/>
          </a:xfrm>
          <a:prstGeom prst="rect">
            <a:avLst/>
          </a:prstGeom>
          <a:solidFill>
            <a:schemeClr val="accent4"/>
          </a:solidFill>
          <a:ln>
            <a:noFill/>
          </a:ln>
        </p:spPr>
      </p:sp>
      <p:sp>
        <p:nvSpPr>
          <p:cNvPr id="150" name="Google Shape;150;p46"/>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4"/>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151" name="Google Shape;151;p46"/>
          <p:cNvPicPr preferRelativeResize="0"/>
          <p:nvPr/>
        </p:nvPicPr>
        <p:blipFill rotWithShape="1">
          <a:blip r:embed="rId2">
            <a:alphaModFix/>
          </a:blip>
          <a:srcRect b="0" l="0" r="0" t="0"/>
          <a:stretch/>
        </p:blipFill>
        <p:spPr>
          <a:xfrm>
            <a:off x="10541134" y="6317107"/>
            <a:ext cx="1476851" cy="401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White 1">
  <p:cSld name="Security White 1">
    <p:spTree>
      <p:nvGrpSpPr>
        <p:cNvPr id="152" name="Shape 152"/>
        <p:cNvGrpSpPr/>
        <p:nvPr/>
      </p:nvGrpSpPr>
      <p:grpSpPr>
        <a:xfrm>
          <a:off x="0" y="0"/>
          <a:ext cx="0" cy="0"/>
          <a:chOff x="0" y="0"/>
          <a:chExt cx="0" cy="0"/>
        </a:xfrm>
      </p:grpSpPr>
      <p:sp>
        <p:nvSpPr>
          <p:cNvPr id="153" name="Google Shape;153;p47"/>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54" name="Google Shape;154;p47"/>
          <p:cNvPicPr preferRelativeResize="0"/>
          <p:nvPr/>
        </p:nvPicPr>
        <p:blipFill rotWithShape="1">
          <a:blip r:embed="rId2">
            <a:alphaModFix/>
          </a:blip>
          <a:srcRect b="0" l="0" r="0" t="0"/>
          <a:stretch/>
        </p:blipFill>
        <p:spPr>
          <a:xfrm>
            <a:off x="614793" y="952771"/>
            <a:ext cx="1599770" cy="1599770"/>
          </a:xfrm>
          <a:prstGeom prst="rect">
            <a:avLst/>
          </a:prstGeom>
          <a:noFill/>
          <a:ln>
            <a:noFill/>
          </a:ln>
        </p:spPr>
      </p:pic>
      <p:sp>
        <p:nvSpPr>
          <p:cNvPr id="155" name="Google Shape;155;p47"/>
          <p:cNvSpPr txBox="1"/>
          <p:nvPr>
            <p:ph idx="1" type="subTitle"/>
          </p:nvPr>
        </p:nvSpPr>
        <p:spPr>
          <a:xfrm>
            <a:off x="1354736" y="5105524"/>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56" name="Google Shape;156;p47"/>
          <p:cNvSpPr/>
          <p:nvPr>
            <p:ph idx="2" type="pic"/>
          </p:nvPr>
        </p:nvSpPr>
        <p:spPr>
          <a:xfrm>
            <a:off x="6882937" y="99566"/>
            <a:ext cx="5277789" cy="5117011"/>
          </a:xfrm>
          <a:prstGeom prst="rect">
            <a:avLst/>
          </a:prstGeom>
          <a:solidFill>
            <a:schemeClr val="accent5"/>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White 2">
  <p:cSld name="Security White 2">
    <p:spTree>
      <p:nvGrpSpPr>
        <p:cNvPr id="157" name="Shape 157"/>
        <p:cNvGrpSpPr/>
        <p:nvPr/>
      </p:nvGrpSpPr>
      <p:grpSpPr>
        <a:xfrm>
          <a:off x="0" y="0"/>
          <a:ext cx="0" cy="0"/>
          <a:chOff x="0" y="0"/>
          <a:chExt cx="0" cy="0"/>
        </a:xfrm>
      </p:grpSpPr>
      <p:sp>
        <p:nvSpPr>
          <p:cNvPr id="158" name="Google Shape;158;p48"/>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59" name="Google Shape;159;p48"/>
          <p:cNvSpPr/>
          <p:nvPr>
            <p:ph idx="2" type="pic"/>
          </p:nvPr>
        </p:nvSpPr>
        <p:spPr>
          <a:xfrm>
            <a:off x="6882937" y="99566"/>
            <a:ext cx="5277789" cy="5117011"/>
          </a:xfrm>
          <a:prstGeom prst="rect">
            <a:avLst/>
          </a:prstGeom>
          <a:solidFill>
            <a:schemeClr val="accent5"/>
          </a:solidFill>
          <a:ln>
            <a:noFill/>
          </a:ln>
        </p:spPr>
      </p:sp>
      <p:sp>
        <p:nvSpPr>
          <p:cNvPr id="160" name="Google Shape;160;p48"/>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Dark 1">
  <p:cSld name="Security Dark 1">
    <p:bg>
      <p:bgPr>
        <a:solidFill>
          <a:schemeClr val="dk2"/>
        </a:solidFill>
      </p:bgPr>
    </p:bg>
    <p:spTree>
      <p:nvGrpSpPr>
        <p:cNvPr id="161" name="Shape 161"/>
        <p:cNvGrpSpPr/>
        <p:nvPr/>
      </p:nvGrpSpPr>
      <p:grpSpPr>
        <a:xfrm>
          <a:off x="0" y="0"/>
          <a:ext cx="0" cy="0"/>
          <a:chOff x="0" y="0"/>
          <a:chExt cx="0" cy="0"/>
        </a:xfrm>
      </p:grpSpPr>
      <p:sp>
        <p:nvSpPr>
          <p:cNvPr id="162" name="Google Shape;162;p49"/>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63" name="Google Shape;163;p49"/>
          <p:cNvPicPr preferRelativeResize="0"/>
          <p:nvPr/>
        </p:nvPicPr>
        <p:blipFill rotWithShape="1">
          <a:blip r:embed="rId2">
            <a:alphaModFix/>
          </a:blip>
          <a:srcRect b="0" l="0" r="0" t="0"/>
          <a:stretch/>
        </p:blipFill>
        <p:spPr>
          <a:xfrm>
            <a:off x="10541134" y="6314353"/>
            <a:ext cx="1476851" cy="401763"/>
          </a:xfrm>
          <a:prstGeom prst="rect">
            <a:avLst/>
          </a:prstGeom>
          <a:noFill/>
          <a:ln>
            <a:noFill/>
          </a:ln>
        </p:spPr>
      </p:pic>
      <p:sp>
        <p:nvSpPr>
          <p:cNvPr id="164" name="Google Shape;164;p49"/>
          <p:cNvSpPr/>
          <p:nvPr>
            <p:ph idx="2" type="pic"/>
          </p:nvPr>
        </p:nvSpPr>
        <p:spPr>
          <a:xfrm>
            <a:off x="6882937" y="99566"/>
            <a:ext cx="5277789" cy="5117011"/>
          </a:xfrm>
          <a:prstGeom prst="rect">
            <a:avLst/>
          </a:prstGeom>
          <a:solidFill>
            <a:schemeClr val="accent5"/>
          </a:solidFill>
          <a:ln>
            <a:noFill/>
          </a:ln>
        </p:spPr>
      </p:sp>
      <p:pic>
        <p:nvPicPr>
          <p:cNvPr id="165" name="Google Shape;165;p49"/>
          <p:cNvPicPr preferRelativeResize="0"/>
          <p:nvPr/>
        </p:nvPicPr>
        <p:blipFill rotWithShape="1">
          <a:blip r:embed="rId3">
            <a:alphaModFix/>
          </a:blip>
          <a:srcRect b="0" l="0" r="0" t="0"/>
          <a:stretch/>
        </p:blipFill>
        <p:spPr>
          <a:xfrm>
            <a:off x="614793" y="952771"/>
            <a:ext cx="1599770" cy="1599770"/>
          </a:xfrm>
          <a:prstGeom prst="rect">
            <a:avLst/>
          </a:prstGeom>
          <a:noFill/>
          <a:ln>
            <a:noFill/>
          </a:ln>
        </p:spPr>
      </p:pic>
      <p:sp>
        <p:nvSpPr>
          <p:cNvPr id="166" name="Google Shape;166;p49"/>
          <p:cNvSpPr txBox="1"/>
          <p:nvPr>
            <p:ph idx="1" type="subTitle"/>
          </p:nvPr>
        </p:nvSpPr>
        <p:spPr>
          <a:xfrm>
            <a:off x="1354736" y="5105524"/>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urity Dark 2">
  <p:cSld name="Security Dark 2">
    <p:bg>
      <p:bgPr>
        <a:solidFill>
          <a:schemeClr val="dk2"/>
        </a:solidFill>
      </p:bgPr>
    </p:bg>
    <p:spTree>
      <p:nvGrpSpPr>
        <p:cNvPr id="167" name="Shape 167"/>
        <p:cNvGrpSpPr/>
        <p:nvPr/>
      </p:nvGrpSpPr>
      <p:grpSpPr>
        <a:xfrm>
          <a:off x="0" y="0"/>
          <a:ext cx="0" cy="0"/>
          <a:chOff x="0" y="0"/>
          <a:chExt cx="0" cy="0"/>
        </a:xfrm>
      </p:grpSpPr>
      <p:sp>
        <p:nvSpPr>
          <p:cNvPr id="168" name="Google Shape;168;p50"/>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169" name="Google Shape;169;p50"/>
          <p:cNvSpPr/>
          <p:nvPr>
            <p:ph idx="2" type="pic"/>
          </p:nvPr>
        </p:nvSpPr>
        <p:spPr>
          <a:xfrm>
            <a:off x="6882937" y="99566"/>
            <a:ext cx="5277789" cy="5117011"/>
          </a:xfrm>
          <a:prstGeom prst="rect">
            <a:avLst/>
          </a:prstGeom>
          <a:solidFill>
            <a:schemeClr val="accent5"/>
          </a:solidFill>
          <a:ln>
            <a:noFill/>
          </a:ln>
        </p:spPr>
      </p:sp>
      <p:sp>
        <p:nvSpPr>
          <p:cNvPr id="170" name="Google Shape;170;p50"/>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5"/>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171" name="Google Shape;171;p50"/>
          <p:cNvPicPr preferRelativeResize="0"/>
          <p:nvPr/>
        </p:nvPicPr>
        <p:blipFill rotWithShape="1">
          <a:blip r:embed="rId2">
            <a:alphaModFix/>
          </a:blip>
          <a:srcRect b="0" l="0" r="0" t="0"/>
          <a:stretch/>
        </p:blipFill>
        <p:spPr>
          <a:xfrm>
            <a:off x="10541134" y="6317107"/>
            <a:ext cx="1476851" cy="401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IOps White 1">
  <p:cSld name="AIOps White 1">
    <p:spTree>
      <p:nvGrpSpPr>
        <p:cNvPr id="172" name="Shape 172"/>
        <p:cNvGrpSpPr/>
        <p:nvPr/>
      </p:nvGrpSpPr>
      <p:grpSpPr>
        <a:xfrm>
          <a:off x="0" y="0"/>
          <a:ext cx="0" cy="0"/>
          <a:chOff x="0" y="0"/>
          <a:chExt cx="0" cy="0"/>
        </a:xfrm>
      </p:grpSpPr>
      <p:sp>
        <p:nvSpPr>
          <p:cNvPr id="173" name="Google Shape;173;p51"/>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74" name="Google Shape;174;p51"/>
          <p:cNvPicPr preferRelativeResize="0"/>
          <p:nvPr/>
        </p:nvPicPr>
        <p:blipFill rotWithShape="1">
          <a:blip r:embed="rId2">
            <a:alphaModFix/>
          </a:blip>
          <a:srcRect b="0" l="0" r="0" t="0"/>
          <a:stretch/>
        </p:blipFill>
        <p:spPr>
          <a:xfrm>
            <a:off x="614793" y="952771"/>
            <a:ext cx="1599770" cy="1599770"/>
          </a:xfrm>
          <a:prstGeom prst="rect">
            <a:avLst/>
          </a:prstGeom>
          <a:noFill/>
          <a:ln>
            <a:noFill/>
          </a:ln>
        </p:spPr>
      </p:pic>
      <p:sp>
        <p:nvSpPr>
          <p:cNvPr id="175" name="Google Shape;175;p51"/>
          <p:cNvSpPr txBox="1"/>
          <p:nvPr>
            <p:ph idx="1" type="subTitle"/>
          </p:nvPr>
        </p:nvSpPr>
        <p:spPr>
          <a:xfrm>
            <a:off x="1354736" y="5105524"/>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76" name="Google Shape;176;p51"/>
          <p:cNvSpPr/>
          <p:nvPr>
            <p:ph idx="2" type="pic"/>
          </p:nvPr>
        </p:nvSpPr>
        <p:spPr>
          <a:xfrm>
            <a:off x="6882937" y="99566"/>
            <a:ext cx="5277789" cy="5117011"/>
          </a:xfrm>
          <a:prstGeom prst="rect">
            <a:avLst/>
          </a:prstGeom>
          <a:solidFill>
            <a:schemeClr val="accent3"/>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IOps White 2">
  <p:cSld name="AIOps White 2">
    <p:spTree>
      <p:nvGrpSpPr>
        <p:cNvPr id="177" name="Shape 177"/>
        <p:cNvGrpSpPr/>
        <p:nvPr/>
      </p:nvGrpSpPr>
      <p:grpSpPr>
        <a:xfrm>
          <a:off x="0" y="0"/>
          <a:ext cx="0" cy="0"/>
          <a:chOff x="0" y="0"/>
          <a:chExt cx="0" cy="0"/>
        </a:xfrm>
      </p:grpSpPr>
      <p:sp>
        <p:nvSpPr>
          <p:cNvPr id="178" name="Google Shape;178;p52"/>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79" name="Google Shape;179;p52"/>
          <p:cNvSpPr/>
          <p:nvPr>
            <p:ph idx="2" type="pic"/>
          </p:nvPr>
        </p:nvSpPr>
        <p:spPr>
          <a:xfrm>
            <a:off x="6882937" y="99566"/>
            <a:ext cx="5277789" cy="5117011"/>
          </a:xfrm>
          <a:prstGeom prst="rect">
            <a:avLst/>
          </a:prstGeom>
          <a:solidFill>
            <a:schemeClr val="accent3"/>
          </a:solidFill>
          <a:ln>
            <a:noFill/>
          </a:ln>
        </p:spPr>
      </p:sp>
      <p:sp>
        <p:nvSpPr>
          <p:cNvPr id="180" name="Google Shape;180;p52"/>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IOps Dark 1">
  <p:cSld name="AIOps Dark 1">
    <p:bg>
      <p:bgPr>
        <a:solidFill>
          <a:schemeClr val="dk2"/>
        </a:solidFill>
      </p:bgPr>
    </p:bg>
    <p:spTree>
      <p:nvGrpSpPr>
        <p:cNvPr id="181" name="Shape 181"/>
        <p:cNvGrpSpPr/>
        <p:nvPr/>
      </p:nvGrpSpPr>
      <p:grpSpPr>
        <a:xfrm>
          <a:off x="0" y="0"/>
          <a:ext cx="0" cy="0"/>
          <a:chOff x="0" y="0"/>
          <a:chExt cx="0" cy="0"/>
        </a:xfrm>
      </p:grpSpPr>
      <p:sp>
        <p:nvSpPr>
          <p:cNvPr id="182" name="Google Shape;182;p53"/>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83" name="Google Shape;183;p53"/>
          <p:cNvPicPr preferRelativeResize="0"/>
          <p:nvPr/>
        </p:nvPicPr>
        <p:blipFill rotWithShape="1">
          <a:blip r:embed="rId2">
            <a:alphaModFix/>
          </a:blip>
          <a:srcRect b="0" l="0" r="0" t="0"/>
          <a:stretch/>
        </p:blipFill>
        <p:spPr>
          <a:xfrm>
            <a:off x="10541134" y="6314353"/>
            <a:ext cx="1476851" cy="401763"/>
          </a:xfrm>
          <a:prstGeom prst="rect">
            <a:avLst/>
          </a:prstGeom>
          <a:noFill/>
          <a:ln>
            <a:noFill/>
          </a:ln>
        </p:spPr>
      </p:pic>
      <p:sp>
        <p:nvSpPr>
          <p:cNvPr id="184" name="Google Shape;184;p53"/>
          <p:cNvSpPr/>
          <p:nvPr>
            <p:ph idx="2" type="pic"/>
          </p:nvPr>
        </p:nvSpPr>
        <p:spPr>
          <a:xfrm>
            <a:off x="6882937" y="99566"/>
            <a:ext cx="5277789" cy="5117011"/>
          </a:xfrm>
          <a:prstGeom prst="rect">
            <a:avLst/>
          </a:prstGeom>
          <a:solidFill>
            <a:schemeClr val="accent3"/>
          </a:solidFill>
          <a:ln>
            <a:noFill/>
          </a:ln>
        </p:spPr>
      </p:sp>
      <p:pic>
        <p:nvPicPr>
          <p:cNvPr id="185" name="Google Shape;185;p53"/>
          <p:cNvPicPr preferRelativeResize="0"/>
          <p:nvPr/>
        </p:nvPicPr>
        <p:blipFill rotWithShape="1">
          <a:blip r:embed="rId3">
            <a:alphaModFix/>
          </a:blip>
          <a:srcRect b="0" l="0" r="0" t="0"/>
          <a:stretch/>
        </p:blipFill>
        <p:spPr>
          <a:xfrm>
            <a:off x="614793" y="952771"/>
            <a:ext cx="1599770" cy="1599770"/>
          </a:xfrm>
          <a:prstGeom prst="rect">
            <a:avLst/>
          </a:prstGeom>
          <a:noFill/>
          <a:ln>
            <a:noFill/>
          </a:ln>
        </p:spPr>
      </p:pic>
      <p:sp>
        <p:nvSpPr>
          <p:cNvPr id="186" name="Google Shape;186;p53"/>
          <p:cNvSpPr txBox="1"/>
          <p:nvPr>
            <p:ph idx="1" type="subTitle"/>
          </p:nvPr>
        </p:nvSpPr>
        <p:spPr>
          <a:xfrm>
            <a:off x="1354736" y="5105524"/>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 White 2">
  <p:cSld name="1 Line White 2">
    <p:bg>
      <p:bgPr>
        <a:solidFill>
          <a:schemeClr val="lt1"/>
        </a:solidFill>
      </p:bgPr>
    </p:bg>
    <p:spTree>
      <p:nvGrpSpPr>
        <p:cNvPr id="28" name="Shape 28"/>
        <p:cNvGrpSpPr/>
        <p:nvPr/>
      </p:nvGrpSpPr>
      <p:grpSpPr>
        <a:xfrm>
          <a:off x="0" y="0"/>
          <a:ext cx="0" cy="0"/>
          <a:chOff x="0" y="0"/>
          <a:chExt cx="0" cy="0"/>
        </a:xfrm>
      </p:grpSpPr>
      <p:sp>
        <p:nvSpPr>
          <p:cNvPr id="29" name="Google Shape;29;p27"/>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b="0" i="0" lang="en-US" sz="800" u="none" cap="none" strike="noStrike">
                <a:solidFill>
                  <a:srgbClr val="3D3D3D"/>
                </a:solidFill>
                <a:latin typeface="Arial"/>
                <a:ea typeface="Arial"/>
                <a:cs typeface="Arial"/>
                <a:sym typeface="Arial"/>
              </a:rPr>
              <a:t>‹#›</a:t>
            </a:fld>
            <a:endParaRPr b="0" i="0" sz="800" u="none" cap="none" strike="noStrike">
              <a:solidFill>
                <a:srgbClr val="3D3D3D"/>
              </a:solidFill>
              <a:latin typeface="Arial"/>
              <a:ea typeface="Arial"/>
              <a:cs typeface="Arial"/>
              <a:sym typeface="Arial"/>
            </a:endParaRPr>
          </a:p>
        </p:txBody>
      </p:sp>
      <p:sp>
        <p:nvSpPr>
          <p:cNvPr id="30" name="Google Shape;30;p27"/>
          <p:cNvSpPr txBox="1"/>
          <p:nvPr>
            <p:ph idx="1" type="subTitle"/>
          </p:nvPr>
        </p:nvSpPr>
        <p:spPr>
          <a:xfrm>
            <a:off x="838200" y="1132533"/>
            <a:ext cx="10640772"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000"/>
              <a:buFont typeface="Arial"/>
              <a:buNone/>
              <a:defRPr b="1" sz="2000">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27"/>
          <p:cNvSpPr txBox="1"/>
          <p:nvPr>
            <p:ph idx="2" type="body"/>
          </p:nvPr>
        </p:nvSpPr>
        <p:spPr>
          <a:xfrm>
            <a:off x="838200" y="1819860"/>
            <a:ext cx="11353800" cy="39846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7"/>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3" name="Google Shape;33;p27"/>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IOps Dark 2">
  <p:cSld name="AIOps Dark 2">
    <p:bg>
      <p:bgPr>
        <a:solidFill>
          <a:schemeClr val="dk2"/>
        </a:solidFill>
      </p:bgPr>
    </p:bg>
    <p:spTree>
      <p:nvGrpSpPr>
        <p:cNvPr id="187" name="Shape 187"/>
        <p:cNvGrpSpPr/>
        <p:nvPr/>
      </p:nvGrpSpPr>
      <p:grpSpPr>
        <a:xfrm>
          <a:off x="0" y="0"/>
          <a:ext cx="0" cy="0"/>
          <a:chOff x="0" y="0"/>
          <a:chExt cx="0" cy="0"/>
        </a:xfrm>
      </p:grpSpPr>
      <p:sp>
        <p:nvSpPr>
          <p:cNvPr id="188" name="Google Shape;188;p54"/>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189" name="Google Shape;189;p54"/>
          <p:cNvSpPr/>
          <p:nvPr>
            <p:ph idx="2" type="pic"/>
          </p:nvPr>
        </p:nvSpPr>
        <p:spPr>
          <a:xfrm>
            <a:off x="6882937" y="99566"/>
            <a:ext cx="5277789" cy="5117011"/>
          </a:xfrm>
          <a:prstGeom prst="rect">
            <a:avLst/>
          </a:prstGeom>
          <a:solidFill>
            <a:schemeClr val="accent3"/>
          </a:solidFill>
          <a:ln>
            <a:noFill/>
          </a:ln>
        </p:spPr>
      </p:sp>
      <p:sp>
        <p:nvSpPr>
          <p:cNvPr id="190" name="Google Shape;190;p54"/>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3"/>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191" name="Google Shape;191;p54"/>
          <p:cNvPicPr preferRelativeResize="0"/>
          <p:nvPr/>
        </p:nvPicPr>
        <p:blipFill rotWithShape="1">
          <a:blip r:embed="rId2">
            <a:alphaModFix/>
          </a:blip>
          <a:srcRect b="0" l="0" r="0" t="0"/>
          <a:stretch/>
        </p:blipFill>
        <p:spPr>
          <a:xfrm>
            <a:off x="10541134" y="6317107"/>
            <a:ext cx="1476851" cy="401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rastructure White 1">
  <p:cSld name="Infrastructure White 1">
    <p:spTree>
      <p:nvGrpSpPr>
        <p:cNvPr id="192" name="Shape 192"/>
        <p:cNvGrpSpPr/>
        <p:nvPr/>
      </p:nvGrpSpPr>
      <p:grpSpPr>
        <a:xfrm>
          <a:off x="0" y="0"/>
          <a:ext cx="0" cy="0"/>
          <a:chOff x="0" y="0"/>
          <a:chExt cx="0" cy="0"/>
        </a:xfrm>
      </p:grpSpPr>
      <p:sp>
        <p:nvSpPr>
          <p:cNvPr id="193" name="Google Shape;193;p55"/>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194" name="Google Shape;194;p55"/>
          <p:cNvPicPr preferRelativeResize="0"/>
          <p:nvPr/>
        </p:nvPicPr>
        <p:blipFill rotWithShape="1">
          <a:blip r:embed="rId2">
            <a:alphaModFix/>
          </a:blip>
          <a:srcRect b="0" l="0" r="0" t="0"/>
          <a:stretch/>
        </p:blipFill>
        <p:spPr>
          <a:xfrm>
            <a:off x="614793" y="952771"/>
            <a:ext cx="1599770" cy="1599770"/>
          </a:xfrm>
          <a:prstGeom prst="rect">
            <a:avLst/>
          </a:prstGeom>
          <a:noFill/>
          <a:ln>
            <a:noFill/>
          </a:ln>
        </p:spPr>
      </p:pic>
      <p:sp>
        <p:nvSpPr>
          <p:cNvPr id="195" name="Google Shape;195;p55"/>
          <p:cNvSpPr txBox="1"/>
          <p:nvPr>
            <p:ph idx="1" type="subTitle"/>
          </p:nvPr>
        </p:nvSpPr>
        <p:spPr>
          <a:xfrm>
            <a:off x="1354736" y="5105524"/>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96" name="Google Shape;196;p55"/>
          <p:cNvSpPr/>
          <p:nvPr>
            <p:ph idx="2" type="pic"/>
          </p:nvPr>
        </p:nvSpPr>
        <p:spPr>
          <a:xfrm>
            <a:off x="6882937" y="99566"/>
            <a:ext cx="5277789" cy="5117011"/>
          </a:xfrm>
          <a:prstGeom prst="rect">
            <a:avLst/>
          </a:prstGeom>
          <a:solidFill>
            <a:schemeClr val="accent6"/>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rastructure White 2">
  <p:cSld name="Infrastructure White 2">
    <p:spTree>
      <p:nvGrpSpPr>
        <p:cNvPr id="197" name="Shape 197"/>
        <p:cNvGrpSpPr/>
        <p:nvPr/>
      </p:nvGrpSpPr>
      <p:grpSpPr>
        <a:xfrm>
          <a:off x="0" y="0"/>
          <a:ext cx="0" cy="0"/>
          <a:chOff x="0" y="0"/>
          <a:chExt cx="0" cy="0"/>
        </a:xfrm>
      </p:grpSpPr>
      <p:sp>
        <p:nvSpPr>
          <p:cNvPr id="198" name="Google Shape;198;p56"/>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199" name="Google Shape;199;p56"/>
          <p:cNvSpPr/>
          <p:nvPr>
            <p:ph idx="2" type="pic"/>
          </p:nvPr>
        </p:nvSpPr>
        <p:spPr>
          <a:xfrm>
            <a:off x="6882937" y="99566"/>
            <a:ext cx="5277789" cy="5117011"/>
          </a:xfrm>
          <a:prstGeom prst="rect">
            <a:avLst/>
          </a:prstGeom>
          <a:solidFill>
            <a:schemeClr val="accent6"/>
          </a:solidFill>
          <a:ln>
            <a:noFill/>
          </a:ln>
        </p:spPr>
      </p:sp>
      <p:sp>
        <p:nvSpPr>
          <p:cNvPr id="200" name="Google Shape;200;p56"/>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rastructure Dark 1">
  <p:cSld name="Infrastructure Dark 1">
    <p:bg>
      <p:bgPr>
        <a:solidFill>
          <a:schemeClr val="dk2"/>
        </a:solidFill>
      </p:bgPr>
    </p:bg>
    <p:spTree>
      <p:nvGrpSpPr>
        <p:cNvPr id="201" name="Shape 201"/>
        <p:cNvGrpSpPr/>
        <p:nvPr/>
      </p:nvGrpSpPr>
      <p:grpSpPr>
        <a:xfrm>
          <a:off x="0" y="0"/>
          <a:ext cx="0" cy="0"/>
          <a:chOff x="0" y="0"/>
          <a:chExt cx="0" cy="0"/>
        </a:xfrm>
      </p:grpSpPr>
      <p:sp>
        <p:nvSpPr>
          <p:cNvPr id="202" name="Google Shape;202;p57"/>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203" name="Google Shape;203;p57"/>
          <p:cNvPicPr preferRelativeResize="0"/>
          <p:nvPr/>
        </p:nvPicPr>
        <p:blipFill rotWithShape="1">
          <a:blip r:embed="rId2">
            <a:alphaModFix/>
          </a:blip>
          <a:srcRect b="0" l="0" r="0" t="0"/>
          <a:stretch/>
        </p:blipFill>
        <p:spPr>
          <a:xfrm>
            <a:off x="10541134" y="6314353"/>
            <a:ext cx="1476851" cy="401763"/>
          </a:xfrm>
          <a:prstGeom prst="rect">
            <a:avLst/>
          </a:prstGeom>
          <a:noFill/>
          <a:ln>
            <a:noFill/>
          </a:ln>
        </p:spPr>
      </p:pic>
      <p:sp>
        <p:nvSpPr>
          <p:cNvPr id="204" name="Google Shape;204;p57"/>
          <p:cNvSpPr/>
          <p:nvPr>
            <p:ph idx="2" type="pic"/>
          </p:nvPr>
        </p:nvSpPr>
        <p:spPr>
          <a:xfrm>
            <a:off x="6882937" y="99566"/>
            <a:ext cx="5277789" cy="5117011"/>
          </a:xfrm>
          <a:prstGeom prst="rect">
            <a:avLst/>
          </a:prstGeom>
          <a:solidFill>
            <a:schemeClr val="accent6"/>
          </a:solidFill>
          <a:ln>
            <a:noFill/>
          </a:ln>
        </p:spPr>
      </p:sp>
      <p:pic>
        <p:nvPicPr>
          <p:cNvPr id="205" name="Google Shape;205;p57"/>
          <p:cNvPicPr preferRelativeResize="0"/>
          <p:nvPr/>
        </p:nvPicPr>
        <p:blipFill rotWithShape="1">
          <a:blip r:embed="rId3">
            <a:alphaModFix/>
          </a:blip>
          <a:srcRect b="0" l="0" r="0" t="0"/>
          <a:stretch/>
        </p:blipFill>
        <p:spPr>
          <a:xfrm>
            <a:off x="614793" y="952771"/>
            <a:ext cx="1599770" cy="1599770"/>
          </a:xfrm>
          <a:prstGeom prst="rect">
            <a:avLst/>
          </a:prstGeom>
          <a:noFill/>
          <a:ln>
            <a:noFill/>
          </a:ln>
        </p:spPr>
      </p:pic>
      <p:sp>
        <p:nvSpPr>
          <p:cNvPr id="206" name="Google Shape;206;p57"/>
          <p:cNvSpPr txBox="1"/>
          <p:nvPr>
            <p:ph idx="1" type="subTitle"/>
          </p:nvPr>
        </p:nvSpPr>
        <p:spPr>
          <a:xfrm>
            <a:off x="1354736" y="5105524"/>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rastructure Dark 2">
  <p:cSld name="Infrastructure Dark 2">
    <p:bg>
      <p:bgPr>
        <a:solidFill>
          <a:schemeClr val="dk2"/>
        </a:solidFill>
      </p:bgPr>
    </p:bg>
    <p:spTree>
      <p:nvGrpSpPr>
        <p:cNvPr id="207" name="Shape 207"/>
        <p:cNvGrpSpPr/>
        <p:nvPr/>
      </p:nvGrpSpPr>
      <p:grpSpPr>
        <a:xfrm>
          <a:off x="0" y="0"/>
          <a:ext cx="0" cy="0"/>
          <a:chOff x="0" y="0"/>
          <a:chExt cx="0" cy="0"/>
        </a:xfrm>
      </p:grpSpPr>
      <p:sp>
        <p:nvSpPr>
          <p:cNvPr id="208" name="Google Shape;208;p58"/>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09" name="Google Shape;209;p58"/>
          <p:cNvSpPr/>
          <p:nvPr>
            <p:ph idx="2" type="pic"/>
          </p:nvPr>
        </p:nvSpPr>
        <p:spPr>
          <a:xfrm>
            <a:off x="6882937" y="99566"/>
            <a:ext cx="5277789" cy="5117011"/>
          </a:xfrm>
          <a:prstGeom prst="rect">
            <a:avLst/>
          </a:prstGeom>
          <a:solidFill>
            <a:schemeClr val="accent6"/>
          </a:solidFill>
          <a:ln>
            <a:noFill/>
          </a:ln>
        </p:spPr>
      </p:sp>
      <p:sp>
        <p:nvSpPr>
          <p:cNvPr id="210" name="Google Shape;210;p58"/>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6"/>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211" name="Google Shape;211;p58"/>
          <p:cNvPicPr preferRelativeResize="0"/>
          <p:nvPr/>
        </p:nvPicPr>
        <p:blipFill rotWithShape="1">
          <a:blip r:embed="rId2">
            <a:alphaModFix/>
          </a:blip>
          <a:srcRect b="0" l="0" r="0" t="0"/>
          <a:stretch/>
        </p:blipFill>
        <p:spPr>
          <a:xfrm>
            <a:off x="10541134" y="6317107"/>
            <a:ext cx="1476851" cy="401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Mgmt White 1">
  <p:cSld name="Data Mgmt White 1">
    <p:spTree>
      <p:nvGrpSpPr>
        <p:cNvPr id="212" name="Shape 212"/>
        <p:cNvGrpSpPr/>
        <p:nvPr/>
      </p:nvGrpSpPr>
      <p:grpSpPr>
        <a:xfrm>
          <a:off x="0" y="0"/>
          <a:ext cx="0" cy="0"/>
          <a:chOff x="0" y="0"/>
          <a:chExt cx="0" cy="0"/>
        </a:xfrm>
      </p:grpSpPr>
      <p:sp>
        <p:nvSpPr>
          <p:cNvPr id="213" name="Google Shape;213;p59"/>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214" name="Google Shape;214;p59"/>
          <p:cNvPicPr preferRelativeResize="0"/>
          <p:nvPr/>
        </p:nvPicPr>
        <p:blipFill rotWithShape="1">
          <a:blip r:embed="rId2">
            <a:alphaModFix/>
          </a:blip>
          <a:srcRect b="0" l="0" r="0" t="0"/>
          <a:stretch/>
        </p:blipFill>
        <p:spPr>
          <a:xfrm>
            <a:off x="614793" y="952771"/>
            <a:ext cx="1599770" cy="1599770"/>
          </a:xfrm>
          <a:prstGeom prst="rect">
            <a:avLst/>
          </a:prstGeom>
          <a:noFill/>
          <a:ln>
            <a:noFill/>
          </a:ln>
        </p:spPr>
      </p:pic>
      <p:sp>
        <p:nvSpPr>
          <p:cNvPr id="215" name="Google Shape;215;p59"/>
          <p:cNvSpPr txBox="1"/>
          <p:nvPr>
            <p:ph idx="1" type="subTitle"/>
          </p:nvPr>
        </p:nvSpPr>
        <p:spPr>
          <a:xfrm>
            <a:off x="1354736" y="5105524"/>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16" name="Google Shape;216;p59"/>
          <p:cNvSpPr/>
          <p:nvPr>
            <p:ph idx="2" type="pic"/>
          </p:nvPr>
        </p:nvSpPr>
        <p:spPr>
          <a:xfrm>
            <a:off x="6882937" y="99566"/>
            <a:ext cx="5277789" cy="5117011"/>
          </a:xfrm>
          <a:prstGeom prst="rect">
            <a:avLst/>
          </a:prstGeom>
          <a:solidFill>
            <a:schemeClr val="accent2"/>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Mgmt White 2">
  <p:cSld name="Data Mgmt White 2">
    <p:spTree>
      <p:nvGrpSpPr>
        <p:cNvPr id="217" name="Shape 217"/>
        <p:cNvGrpSpPr/>
        <p:nvPr/>
      </p:nvGrpSpPr>
      <p:grpSpPr>
        <a:xfrm>
          <a:off x="0" y="0"/>
          <a:ext cx="0" cy="0"/>
          <a:chOff x="0" y="0"/>
          <a:chExt cx="0" cy="0"/>
        </a:xfrm>
      </p:grpSpPr>
      <p:sp>
        <p:nvSpPr>
          <p:cNvPr id="218" name="Google Shape;218;p60"/>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219" name="Google Shape;219;p60"/>
          <p:cNvSpPr/>
          <p:nvPr>
            <p:ph idx="2" type="pic"/>
          </p:nvPr>
        </p:nvSpPr>
        <p:spPr>
          <a:xfrm>
            <a:off x="6882937" y="99566"/>
            <a:ext cx="5277789" cy="5117011"/>
          </a:xfrm>
          <a:prstGeom prst="rect">
            <a:avLst/>
          </a:prstGeom>
          <a:solidFill>
            <a:schemeClr val="accent2"/>
          </a:solidFill>
          <a:ln>
            <a:noFill/>
          </a:ln>
        </p:spPr>
      </p:sp>
      <p:sp>
        <p:nvSpPr>
          <p:cNvPr id="220" name="Google Shape;220;p60"/>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Mgmt Dark 1">
  <p:cSld name="Data Mgmt Dark 1">
    <p:bg>
      <p:bgPr>
        <a:solidFill>
          <a:schemeClr val="dk2"/>
        </a:solidFill>
      </p:bgPr>
    </p:bg>
    <p:spTree>
      <p:nvGrpSpPr>
        <p:cNvPr id="221" name="Shape 221"/>
        <p:cNvGrpSpPr/>
        <p:nvPr/>
      </p:nvGrpSpPr>
      <p:grpSpPr>
        <a:xfrm>
          <a:off x="0" y="0"/>
          <a:ext cx="0" cy="0"/>
          <a:chOff x="0" y="0"/>
          <a:chExt cx="0" cy="0"/>
        </a:xfrm>
      </p:grpSpPr>
      <p:sp>
        <p:nvSpPr>
          <p:cNvPr id="222" name="Google Shape;222;p61"/>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pic>
        <p:nvPicPr>
          <p:cNvPr id="223" name="Google Shape;223;p61"/>
          <p:cNvPicPr preferRelativeResize="0"/>
          <p:nvPr/>
        </p:nvPicPr>
        <p:blipFill rotWithShape="1">
          <a:blip r:embed="rId2">
            <a:alphaModFix/>
          </a:blip>
          <a:srcRect b="0" l="0" r="0" t="0"/>
          <a:stretch/>
        </p:blipFill>
        <p:spPr>
          <a:xfrm>
            <a:off x="10541134" y="6314353"/>
            <a:ext cx="1476851" cy="401763"/>
          </a:xfrm>
          <a:prstGeom prst="rect">
            <a:avLst/>
          </a:prstGeom>
          <a:noFill/>
          <a:ln>
            <a:noFill/>
          </a:ln>
        </p:spPr>
      </p:pic>
      <p:sp>
        <p:nvSpPr>
          <p:cNvPr id="224" name="Google Shape;224;p61"/>
          <p:cNvSpPr/>
          <p:nvPr>
            <p:ph idx="2" type="pic"/>
          </p:nvPr>
        </p:nvSpPr>
        <p:spPr>
          <a:xfrm>
            <a:off x="6882937" y="99566"/>
            <a:ext cx="5277789" cy="5117011"/>
          </a:xfrm>
          <a:prstGeom prst="rect">
            <a:avLst/>
          </a:prstGeom>
          <a:solidFill>
            <a:schemeClr val="accent2"/>
          </a:solidFill>
          <a:ln>
            <a:noFill/>
          </a:ln>
        </p:spPr>
      </p:sp>
      <p:pic>
        <p:nvPicPr>
          <p:cNvPr id="225" name="Google Shape;225;p61"/>
          <p:cNvPicPr preferRelativeResize="0"/>
          <p:nvPr/>
        </p:nvPicPr>
        <p:blipFill rotWithShape="1">
          <a:blip r:embed="rId3">
            <a:alphaModFix/>
          </a:blip>
          <a:srcRect b="0" l="0" r="0" t="0"/>
          <a:stretch/>
        </p:blipFill>
        <p:spPr>
          <a:xfrm>
            <a:off x="614793" y="952771"/>
            <a:ext cx="1599770" cy="1599770"/>
          </a:xfrm>
          <a:prstGeom prst="rect">
            <a:avLst/>
          </a:prstGeom>
          <a:noFill/>
          <a:ln>
            <a:noFill/>
          </a:ln>
        </p:spPr>
      </p:pic>
      <p:sp>
        <p:nvSpPr>
          <p:cNvPr id="226" name="Google Shape;226;p61"/>
          <p:cNvSpPr txBox="1"/>
          <p:nvPr>
            <p:ph idx="1" type="subTitle"/>
          </p:nvPr>
        </p:nvSpPr>
        <p:spPr>
          <a:xfrm>
            <a:off x="1354736" y="5105524"/>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Mgmt Dark 2">
  <p:cSld name="Data Mgmt Dark 2">
    <p:bg>
      <p:bgPr>
        <a:solidFill>
          <a:schemeClr val="dk2"/>
        </a:solidFill>
      </p:bgPr>
    </p:bg>
    <p:spTree>
      <p:nvGrpSpPr>
        <p:cNvPr id="227" name="Shape 227"/>
        <p:cNvGrpSpPr/>
        <p:nvPr/>
      </p:nvGrpSpPr>
      <p:grpSpPr>
        <a:xfrm>
          <a:off x="0" y="0"/>
          <a:ext cx="0" cy="0"/>
          <a:chOff x="0" y="0"/>
          <a:chExt cx="0" cy="0"/>
        </a:xfrm>
      </p:grpSpPr>
      <p:sp>
        <p:nvSpPr>
          <p:cNvPr id="228" name="Google Shape;228;p62"/>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dk1"/>
                </a:solidFill>
                <a:latin typeface="Arial"/>
                <a:ea typeface="Arial"/>
                <a:cs typeface="Arial"/>
                <a:sym typeface="Arial"/>
              </a:rPr>
              <a:t>‹#›</a:t>
            </a:fld>
            <a:endParaRPr sz="800">
              <a:solidFill>
                <a:schemeClr val="dk1"/>
              </a:solidFill>
              <a:latin typeface="Arial"/>
              <a:ea typeface="Arial"/>
              <a:cs typeface="Arial"/>
              <a:sym typeface="Arial"/>
            </a:endParaRPr>
          </a:p>
        </p:txBody>
      </p:sp>
      <p:sp>
        <p:nvSpPr>
          <p:cNvPr id="229" name="Google Shape;229;p62"/>
          <p:cNvSpPr/>
          <p:nvPr>
            <p:ph idx="2" type="pic"/>
          </p:nvPr>
        </p:nvSpPr>
        <p:spPr>
          <a:xfrm>
            <a:off x="6882937" y="99566"/>
            <a:ext cx="5277789" cy="5117011"/>
          </a:xfrm>
          <a:prstGeom prst="rect">
            <a:avLst/>
          </a:prstGeom>
          <a:solidFill>
            <a:schemeClr val="accent2"/>
          </a:solidFill>
          <a:ln>
            <a:noFill/>
          </a:ln>
        </p:spPr>
      </p:sp>
      <p:sp>
        <p:nvSpPr>
          <p:cNvPr id="230" name="Google Shape;230;p62"/>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accen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p:txBody>
      </p:sp>
      <p:pic>
        <p:nvPicPr>
          <p:cNvPr id="231" name="Google Shape;231;p62"/>
          <p:cNvPicPr preferRelativeResize="0"/>
          <p:nvPr/>
        </p:nvPicPr>
        <p:blipFill rotWithShape="1">
          <a:blip r:embed="rId2">
            <a:alphaModFix/>
          </a:blip>
          <a:srcRect b="0" l="0" r="0" t="0"/>
          <a:stretch/>
        </p:blipFill>
        <p:spPr>
          <a:xfrm>
            <a:off x="10541134" y="6317107"/>
            <a:ext cx="1476851" cy="401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 White_five text boxes">
  <p:cSld name="1 Line White_five text boxes">
    <p:bg>
      <p:bgPr>
        <a:solidFill>
          <a:schemeClr val="lt1"/>
        </a:solidFill>
      </p:bgPr>
    </p:bg>
    <p:spTree>
      <p:nvGrpSpPr>
        <p:cNvPr id="232" name="Shape 232"/>
        <p:cNvGrpSpPr/>
        <p:nvPr/>
      </p:nvGrpSpPr>
      <p:grpSpPr>
        <a:xfrm>
          <a:off x="0" y="0"/>
          <a:ext cx="0" cy="0"/>
          <a:chOff x="0" y="0"/>
          <a:chExt cx="0" cy="0"/>
        </a:xfrm>
      </p:grpSpPr>
      <p:sp>
        <p:nvSpPr>
          <p:cNvPr id="233" name="Google Shape;233;p63"/>
          <p:cNvSpPr txBox="1"/>
          <p:nvPr>
            <p:ph idx="1" type="body"/>
          </p:nvPr>
        </p:nvSpPr>
        <p:spPr>
          <a:xfrm>
            <a:off x="874643" y="3167372"/>
            <a:ext cx="1812058" cy="523255"/>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1000"/>
              </a:spcBef>
              <a:spcAft>
                <a:spcPts val="0"/>
              </a:spcAft>
              <a:buSzPts val="1600"/>
              <a:buFont typeface="Arial"/>
              <a:buNone/>
              <a:defRPr b="1" sz="1600">
                <a:solidFill>
                  <a:schemeClr val="lt2"/>
                </a:solidFill>
                <a:latin typeface="Arial"/>
                <a:ea typeface="Arial"/>
                <a:cs typeface="Arial"/>
                <a:sym typeface="Aria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234" name="Google Shape;234;p63"/>
          <p:cNvSpPr txBox="1"/>
          <p:nvPr>
            <p:ph idx="2" type="body"/>
          </p:nvPr>
        </p:nvSpPr>
        <p:spPr>
          <a:xfrm>
            <a:off x="3108045" y="3167372"/>
            <a:ext cx="1812058" cy="523255"/>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1000"/>
              </a:spcBef>
              <a:spcAft>
                <a:spcPts val="0"/>
              </a:spcAft>
              <a:buSzPts val="1600"/>
              <a:buFont typeface="Arial"/>
              <a:buNone/>
              <a:defRPr b="1" sz="1600">
                <a:solidFill>
                  <a:schemeClr val="lt2"/>
                </a:solidFill>
                <a:latin typeface="Arial"/>
                <a:ea typeface="Arial"/>
                <a:cs typeface="Arial"/>
                <a:sym typeface="Aria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235" name="Google Shape;235;p63"/>
          <p:cNvSpPr txBox="1"/>
          <p:nvPr>
            <p:ph idx="3" type="body"/>
          </p:nvPr>
        </p:nvSpPr>
        <p:spPr>
          <a:xfrm>
            <a:off x="5341447" y="3167372"/>
            <a:ext cx="1812058" cy="523255"/>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1000"/>
              </a:spcBef>
              <a:spcAft>
                <a:spcPts val="0"/>
              </a:spcAft>
              <a:buSzPts val="1600"/>
              <a:buFont typeface="Arial"/>
              <a:buNone/>
              <a:defRPr b="1" sz="1600">
                <a:solidFill>
                  <a:schemeClr val="lt2"/>
                </a:solidFill>
                <a:latin typeface="Arial"/>
                <a:ea typeface="Arial"/>
                <a:cs typeface="Arial"/>
                <a:sym typeface="Aria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236" name="Google Shape;236;p63"/>
          <p:cNvSpPr txBox="1"/>
          <p:nvPr>
            <p:ph idx="4" type="body"/>
          </p:nvPr>
        </p:nvSpPr>
        <p:spPr>
          <a:xfrm>
            <a:off x="7574849" y="3167372"/>
            <a:ext cx="1812058" cy="523255"/>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1000"/>
              </a:spcBef>
              <a:spcAft>
                <a:spcPts val="0"/>
              </a:spcAft>
              <a:buSzPts val="1600"/>
              <a:buFont typeface="Arial"/>
              <a:buNone/>
              <a:defRPr b="1" sz="1600">
                <a:solidFill>
                  <a:schemeClr val="lt2"/>
                </a:solidFill>
                <a:latin typeface="Arial"/>
                <a:ea typeface="Arial"/>
                <a:cs typeface="Arial"/>
                <a:sym typeface="Aria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237" name="Google Shape;237;p63"/>
          <p:cNvSpPr txBox="1"/>
          <p:nvPr>
            <p:ph idx="5" type="body"/>
          </p:nvPr>
        </p:nvSpPr>
        <p:spPr>
          <a:xfrm>
            <a:off x="874644" y="3964224"/>
            <a:ext cx="1812058" cy="477054"/>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sz="1400"/>
            </a:lvl1pPr>
            <a:lvl2pPr indent="-304800" lvl="1" marL="914400" algn="l">
              <a:lnSpc>
                <a:spcPct val="100000"/>
              </a:lnSpc>
              <a:spcBef>
                <a:spcPts val="1000"/>
              </a:spcBef>
              <a:spcAft>
                <a:spcPts val="0"/>
              </a:spcAft>
              <a:buClr>
                <a:schemeClr val="dk1"/>
              </a:buClr>
              <a:buSzPts val="1200"/>
              <a:buChar char="•"/>
              <a:defRPr sz="1200"/>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63"/>
          <p:cNvSpPr txBox="1"/>
          <p:nvPr>
            <p:ph idx="6" type="body"/>
          </p:nvPr>
        </p:nvSpPr>
        <p:spPr>
          <a:xfrm>
            <a:off x="3108045" y="3964224"/>
            <a:ext cx="1812058" cy="477054"/>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sz="1400"/>
            </a:lvl1pPr>
            <a:lvl2pPr indent="-304800" lvl="1" marL="914400" algn="l">
              <a:lnSpc>
                <a:spcPct val="100000"/>
              </a:lnSpc>
              <a:spcBef>
                <a:spcPts val="1000"/>
              </a:spcBef>
              <a:spcAft>
                <a:spcPts val="0"/>
              </a:spcAft>
              <a:buClr>
                <a:schemeClr val="dk1"/>
              </a:buClr>
              <a:buSzPts val="1200"/>
              <a:buChar char="•"/>
              <a:defRPr sz="1200"/>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63"/>
          <p:cNvSpPr txBox="1"/>
          <p:nvPr>
            <p:ph idx="7" type="body"/>
          </p:nvPr>
        </p:nvSpPr>
        <p:spPr>
          <a:xfrm>
            <a:off x="5375372" y="3964224"/>
            <a:ext cx="1812058" cy="477054"/>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sz="1400"/>
            </a:lvl1pPr>
            <a:lvl2pPr indent="-304800" lvl="1" marL="914400" algn="l">
              <a:lnSpc>
                <a:spcPct val="100000"/>
              </a:lnSpc>
              <a:spcBef>
                <a:spcPts val="1000"/>
              </a:spcBef>
              <a:spcAft>
                <a:spcPts val="0"/>
              </a:spcAft>
              <a:buClr>
                <a:schemeClr val="dk1"/>
              </a:buClr>
              <a:buSzPts val="1200"/>
              <a:buChar char="•"/>
              <a:defRPr sz="1200"/>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63"/>
          <p:cNvSpPr txBox="1"/>
          <p:nvPr>
            <p:ph idx="8" type="body"/>
          </p:nvPr>
        </p:nvSpPr>
        <p:spPr>
          <a:xfrm>
            <a:off x="7574849" y="3964224"/>
            <a:ext cx="1812058" cy="477054"/>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sz="1400"/>
            </a:lvl1pPr>
            <a:lvl2pPr indent="-304800" lvl="1" marL="914400" algn="l">
              <a:lnSpc>
                <a:spcPct val="100000"/>
              </a:lnSpc>
              <a:spcBef>
                <a:spcPts val="1000"/>
              </a:spcBef>
              <a:spcAft>
                <a:spcPts val="0"/>
              </a:spcAft>
              <a:buClr>
                <a:schemeClr val="dk1"/>
              </a:buClr>
              <a:buSzPts val="1200"/>
              <a:buChar char="•"/>
              <a:defRPr sz="1200"/>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63"/>
          <p:cNvSpPr txBox="1"/>
          <p:nvPr>
            <p:ph idx="9" type="body"/>
          </p:nvPr>
        </p:nvSpPr>
        <p:spPr>
          <a:xfrm>
            <a:off x="9808252" y="3167372"/>
            <a:ext cx="1812058" cy="523255"/>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1000"/>
              </a:spcBef>
              <a:spcAft>
                <a:spcPts val="0"/>
              </a:spcAft>
              <a:buSzPts val="1600"/>
              <a:buFont typeface="Arial"/>
              <a:buNone/>
              <a:defRPr b="1" sz="1600">
                <a:solidFill>
                  <a:schemeClr val="lt2"/>
                </a:solidFill>
                <a:latin typeface="Arial"/>
                <a:ea typeface="Arial"/>
                <a:cs typeface="Arial"/>
                <a:sym typeface="Aria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242" name="Google Shape;242;p63"/>
          <p:cNvSpPr txBox="1"/>
          <p:nvPr>
            <p:ph idx="13" type="body"/>
          </p:nvPr>
        </p:nvSpPr>
        <p:spPr>
          <a:xfrm>
            <a:off x="9813709" y="3964224"/>
            <a:ext cx="1812058" cy="477054"/>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sz="1400"/>
            </a:lvl1pPr>
            <a:lvl2pPr indent="-304800" lvl="1" marL="914400" algn="l">
              <a:lnSpc>
                <a:spcPct val="100000"/>
              </a:lnSpc>
              <a:spcBef>
                <a:spcPts val="1000"/>
              </a:spcBef>
              <a:spcAft>
                <a:spcPts val="0"/>
              </a:spcAft>
              <a:buClr>
                <a:schemeClr val="dk1"/>
              </a:buClr>
              <a:buSzPts val="1200"/>
              <a:buChar char="•"/>
              <a:defRPr sz="1200"/>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63"/>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44" name="Google Shape;244;p63"/>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 White_2 text boxes">
  <p:cSld name="1 LIne White_2 text boxes">
    <p:bg>
      <p:bgPr>
        <a:solidFill>
          <a:schemeClr val="lt1"/>
        </a:solidFill>
      </p:bgPr>
    </p:bg>
    <p:spTree>
      <p:nvGrpSpPr>
        <p:cNvPr id="34" name="Shape 34"/>
        <p:cNvGrpSpPr/>
        <p:nvPr/>
      </p:nvGrpSpPr>
      <p:grpSpPr>
        <a:xfrm>
          <a:off x="0" y="0"/>
          <a:ext cx="0" cy="0"/>
          <a:chOff x="0" y="0"/>
          <a:chExt cx="0" cy="0"/>
        </a:xfrm>
      </p:grpSpPr>
      <p:sp>
        <p:nvSpPr>
          <p:cNvPr id="35" name="Google Shape;35;p28"/>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b="0" i="0" lang="en-US" sz="800" u="none" cap="none" strike="noStrike">
                <a:solidFill>
                  <a:srgbClr val="3D3D3D"/>
                </a:solidFill>
                <a:latin typeface="Arial"/>
                <a:ea typeface="Arial"/>
                <a:cs typeface="Arial"/>
                <a:sym typeface="Arial"/>
              </a:rPr>
              <a:t>‹#›</a:t>
            </a:fld>
            <a:endParaRPr b="0" i="0" sz="800" u="none" cap="none" strike="noStrike">
              <a:solidFill>
                <a:srgbClr val="3D3D3D"/>
              </a:solidFill>
              <a:latin typeface="Arial"/>
              <a:ea typeface="Arial"/>
              <a:cs typeface="Arial"/>
              <a:sym typeface="Arial"/>
            </a:endParaRPr>
          </a:p>
        </p:txBody>
      </p:sp>
      <p:sp>
        <p:nvSpPr>
          <p:cNvPr id="36" name="Google Shape;36;p28"/>
          <p:cNvSpPr txBox="1"/>
          <p:nvPr>
            <p:ph idx="1" type="body"/>
          </p:nvPr>
        </p:nvSpPr>
        <p:spPr>
          <a:xfrm>
            <a:off x="838200" y="1790700"/>
            <a:ext cx="5066665" cy="370363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8"/>
          <p:cNvSpPr txBox="1"/>
          <p:nvPr>
            <p:ph idx="2" type="body"/>
          </p:nvPr>
        </p:nvSpPr>
        <p:spPr>
          <a:xfrm>
            <a:off x="6431598" y="1790700"/>
            <a:ext cx="5066666" cy="370363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8"/>
          <p:cNvSpPr txBox="1"/>
          <p:nvPr>
            <p:ph idx="3" type="subTitle"/>
          </p:nvPr>
        </p:nvSpPr>
        <p:spPr>
          <a:xfrm>
            <a:off x="838200" y="1132533"/>
            <a:ext cx="10640772"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000"/>
              <a:buFont typeface="Arial"/>
              <a:buNone/>
              <a:defRPr b="1" sz="2000">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9" name="Google Shape;39;p28"/>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0" name="Google Shape;40;p28"/>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ne White">
  <p:cSld name="2 Line White">
    <p:bg>
      <p:bgPr>
        <a:solidFill>
          <a:schemeClr val="lt1"/>
        </a:solidFill>
      </p:bgPr>
    </p:bg>
    <p:spTree>
      <p:nvGrpSpPr>
        <p:cNvPr id="245" name="Shape 245"/>
        <p:cNvGrpSpPr/>
        <p:nvPr/>
      </p:nvGrpSpPr>
      <p:grpSpPr>
        <a:xfrm>
          <a:off x="0" y="0"/>
          <a:ext cx="0" cy="0"/>
          <a:chOff x="0" y="0"/>
          <a:chExt cx="0" cy="0"/>
        </a:xfrm>
      </p:grpSpPr>
      <p:sp>
        <p:nvSpPr>
          <p:cNvPr id="246" name="Google Shape;246;p64"/>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247" name="Google Shape;247;p64"/>
          <p:cNvSpPr txBox="1"/>
          <p:nvPr>
            <p:ph idx="1" type="body"/>
          </p:nvPr>
        </p:nvSpPr>
        <p:spPr>
          <a:xfrm>
            <a:off x="838200" y="1790700"/>
            <a:ext cx="10744200" cy="41370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64"/>
          <p:cNvSpPr txBox="1"/>
          <p:nvPr>
            <p:ph type="title"/>
          </p:nvPr>
        </p:nvSpPr>
        <p:spPr>
          <a:xfrm>
            <a:off x="838200" y="530478"/>
            <a:ext cx="10744200" cy="102091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49" name="Google Shape;249;p64"/>
          <p:cNvCxnSpPr/>
          <p:nvPr/>
        </p:nvCxnSpPr>
        <p:spPr>
          <a:xfrm>
            <a:off x="544743" y="533399"/>
            <a:ext cx="0" cy="100584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ne White_2">
  <p:cSld name="2 Line White_2">
    <p:bg>
      <p:bgPr>
        <a:solidFill>
          <a:schemeClr val="lt1"/>
        </a:solidFill>
      </p:bgPr>
    </p:bg>
    <p:spTree>
      <p:nvGrpSpPr>
        <p:cNvPr id="250" name="Shape 250"/>
        <p:cNvGrpSpPr/>
        <p:nvPr/>
      </p:nvGrpSpPr>
      <p:grpSpPr>
        <a:xfrm>
          <a:off x="0" y="0"/>
          <a:ext cx="0" cy="0"/>
          <a:chOff x="0" y="0"/>
          <a:chExt cx="0" cy="0"/>
        </a:xfrm>
      </p:grpSpPr>
      <p:sp>
        <p:nvSpPr>
          <p:cNvPr id="251" name="Google Shape;251;p65"/>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252" name="Google Shape;252;p65"/>
          <p:cNvSpPr txBox="1"/>
          <p:nvPr>
            <p:ph idx="1" type="subTitle"/>
          </p:nvPr>
        </p:nvSpPr>
        <p:spPr>
          <a:xfrm>
            <a:off x="838200" y="1790700"/>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000"/>
              <a:buFont typeface="Arial"/>
              <a:buNone/>
              <a:defRPr b="1" sz="2000">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3" name="Google Shape;253;p65"/>
          <p:cNvSpPr txBox="1"/>
          <p:nvPr>
            <p:ph idx="2" type="body"/>
          </p:nvPr>
        </p:nvSpPr>
        <p:spPr>
          <a:xfrm>
            <a:off x="6096000" y="533400"/>
            <a:ext cx="5486400" cy="53943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65"/>
          <p:cNvSpPr txBox="1"/>
          <p:nvPr>
            <p:ph type="title"/>
          </p:nvPr>
        </p:nvSpPr>
        <p:spPr>
          <a:xfrm>
            <a:off x="838200" y="530478"/>
            <a:ext cx="4665292" cy="102091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55" name="Google Shape;255;p65"/>
          <p:cNvCxnSpPr/>
          <p:nvPr/>
        </p:nvCxnSpPr>
        <p:spPr>
          <a:xfrm>
            <a:off x="544743" y="533399"/>
            <a:ext cx="0" cy="100584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Line White">
  <p:cSld name="3 Line White">
    <p:bg>
      <p:bgPr>
        <a:solidFill>
          <a:schemeClr val="lt1"/>
        </a:solidFill>
      </p:bgPr>
    </p:bg>
    <p:spTree>
      <p:nvGrpSpPr>
        <p:cNvPr id="256" name="Shape 256"/>
        <p:cNvGrpSpPr/>
        <p:nvPr/>
      </p:nvGrpSpPr>
      <p:grpSpPr>
        <a:xfrm>
          <a:off x="0" y="0"/>
          <a:ext cx="0" cy="0"/>
          <a:chOff x="0" y="0"/>
          <a:chExt cx="0" cy="0"/>
        </a:xfrm>
      </p:grpSpPr>
      <p:sp>
        <p:nvSpPr>
          <p:cNvPr id="257" name="Google Shape;257;p66"/>
          <p:cNvSpPr txBox="1"/>
          <p:nvPr>
            <p:ph idx="1" type="body"/>
          </p:nvPr>
        </p:nvSpPr>
        <p:spPr>
          <a:xfrm>
            <a:off x="838200" y="2352783"/>
            <a:ext cx="10652125" cy="354593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66"/>
          <p:cNvSpPr txBox="1"/>
          <p:nvPr>
            <p:ph type="title"/>
          </p:nvPr>
        </p:nvSpPr>
        <p:spPr>
          <a:xfrm>
            <a:off x="838200" y="530478"/>
            <a:ext cx="10689771" cy="156545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59" name="Google Shape;259;p66"/>
          <p:cNvCxnSpPr/>
          <p:nvPr/>
        </p:nvCxnSpPr>
        <p:spPr>
          <a:xfrm>
            <a:off x="544743" y="533400"/>
            <a:ext cx="0" cy="155448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Line White_2">
  <p:cSld name="3 Line White_2">
    <p:bg>
      <p:bgPr>
        <a:solidFill>
          <a:schemeClr val="lt1"/>
        </a:solidFill>
      </p:bgPr>
    </p:bg>
    <p:spTree>
      <p:nvGrpSpPr>
        <p:cNvPr id="260" name="Shape 260"/>
        <p:cNvGrpSpPr/>
        <p:nvPr/>
      </p:nvGrpSpPr>
      <p:grpSpPr>
        <a:xfrm>
          <a:off x="0" y="0"/>
          <a:ext cx="0" cy="0"/>
          <a:chOff x="0" y="0"/>
          <a:chExt cx="0" cy="0"/>
        </a:xfrm>
      </p:grpSpPr>
      <p:sp>
        <p:nvSpPr>
          <p:cNvPr id="261" name="Google Shape;261;p67"/>
          <p:cNvSpPr txBox="1"/>
          <p:nvPr>
            <p:ph idx="1" type="body"/>
          </p:nvPr>
        </p:nvSpPr>
        <p:spPr>
          <a:xfrm>
            <a:off x="6096000" y="533400"/>
            <a:ext cx="5494338" cy="5702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67"/>
          <p:cNvSpPr txBox="1"/>
          <p:nvPr>
            <p:ph type="title"/>
          </p:nvPr>
        </p:nvSpPr>
        <p:spPr>
          <a:xfrm>
            <a:off x="838200" y="530478"/>
            <a:ext cx="4976973" cy="156545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63" name="Google Shape;263;p67"/>
          <p:cNvCxnSpPr/>
          <p:nvPr/>
        </p:nvCxnSpPr>
        <p:spPr>
          <a:xfrm>
            <a:off x="544743" y="533400"/>
            <a:ext cx="0" cy="1554480"/>
          </a:xfrm>
          <a:prstGeom prst="straightConnector1">
            <a:avLst/>
          </a:prstGeom>
          <a:noFill/>
          <a:ln cap="flat" cmpd="sng" w="38100">
            <a:solidFill>
              <a:schemeClr val="accent1"/>
            </a:solidFill>
            <a:prstDash val="solid"/>
            <a:miter lim="800000"/>
            <a:headEnd len="sm" w="sm" type="none"/>
            <a:tailEnd len="sm" w="sm" type="none"/>
          </a:ln>
        </p:spPr>
      </p:cxnSp>
      <p:sp>
        <p:nvSpPr>
          <p:cNvPr id="264" name="Google Shape;264;p67"/>
          <p:cNvSpPr txBox="1"/>
          <p:nvPr>
            <p:ph idx="2" type="subTitle"/>
          </p:nvPr>
        </p:nvSpPr>
        <p:spPr>
          <a:xfrm>
            <a:off x="838200" y="2263312"/>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000"/>
              <a:buFont typeface="Arial"/>
              <a:buNone/>
              <a:defRPr b="1" sz="2000">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_1">
  <p:cSld name="Pull Quote_1">
    <p:bg>
      <p:bgPr>
        <a:solidFill>
          <a:schemeClr val="lt1"/>
        </a:solidFill>
      </p:bgPr>
    </p:bg>
    <p:spTree>
      <p:nvGrpSpPr>
        <p:cNvPr id="265" name="Shape 265"/>
        <p:cNvGrpSpPr/>
        <p:nvPr/>
      </p:nvGrpSpPr>
      <p:grpSpPr>
        <a:xfrm>
          <a:off x="0" y="0"/>
          <a:ext cx="0" cy="0"/>
          <a:chOff x="0" y="0"/>
          <a:chExt cx="0" cy="0"/>
        </a:xfrm>
      </p:grpSpPr>
      <p:sp>
        <p:nvSpPr>
          <p:cNvPr id="266" name="Google Shape;266;p68"/>
          <p:cNvSpPr/>
          <p:nvPr>
            <p:ph idx="2" type="pic"/>
          </p:nvPr>
        </p:nvSpPr>
        <p:spPr>
          <a:xfrm>
            <a:off x="36" y="90508"/>
            <a:ext cx="12191965" cy="6767493"/>
          </a:xfrm>
          <a:prstGeom prst="rect">
            <a:avLst/>
          </a:prstGeom>
          <a:noFill/>
          <a:ln>
            <a:noFill/>
          </a:ln>
        </p:spPr>
      </p:sp>
      <p:sp>
        <p:nvSpPr>
          <p:cNvPr id="267" name="Google Shape;267;p68"/>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268" name="Google Shape;268;p68"/>
          <p:cNvSpPr txBox="1"/>
          <p:nvPr>
            <p:ph type="title"/>
          </p:nvPr>
        </p:nvSpPr>
        <p:spPr>
          <a:xfrm>
            <a:off x="6681355" y="2029792"/>
            <a:ext cx="3937000" cy="1066979"/>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2"/>
              </a:buClr>
              <a:buSzPts val="38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68"/>
          <p:cNvSpPr txBox="1"/>
          <p:nvPr>
            <p:ph idx="1" type="body"/>
          </p:nvPr>
        </p:nvSpPr>
        <p:spPr>
          <a:xfrm>
            <a:off x="6732155" y="3299793"/>
            <a:ext cx="3464790" cy="155622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solidFill>
                  <a:schemeClr val="dk2"/>
                </a:solidFill>
              </a:defRPr>
            </a:lvl1pPr>
            <a:lvl2pPr indent="-317500" lvl="1" marL="914400" algn="l">
              <a:lnSpc>
                <a:spcPct val="100000"/>
              </a:lnSpc>
              <a:spcBef>
                <a:spcPts val="1000"/>
              </a:spcBef>
              <a:spcAft>
                <a:spcPts val="0"/>
              </a:spcAft>
              <a:buSzPts val="1400"/>
              <a:buChar char="•"/>
              <a:defRPr>
                <a:solidFill>
                  <a:schemeClr val="dk2"/>
                </a:solidFill>
              </a:defRPr>
            </a:lvl2pPr>
            <a:lvl3pPr indent="-304800" lvl="2" marL="1371600" algn="l">
              <a:lnSpc>
                <a:spcPct val="100000"/>
              </a:lnSpc>
              <a:spcBef>
                <a:spcPts val="300"/>
              </a:spcBef>
              <a:spcAft>
                <a:spcPts val="0"/>
              </a:spcAft>
              <a:buSzPts val="1200"/>
              <a:buChar char="-"/>
              <a:defRPr>
                <a:solidFill>
                  <a:schemeClr val="dk2"/>
                </a:solidFill>
              </a:defRPr>
            </a:lvl3pPr>
            <a:lvl4pPr indent="-289560" lvl="3" marL="1828800" algn="l">
              <a:lnSpc>
                <a:spcPct val="100000"/>
              </a:lnSpc>
              <a:spcBef>
                <a:spcPts val="300"/>
              </a:spcBef>
              <a:spcAft>
                <a:spcPts val="0"/>
              </a:spcAft>
              <a:buSzPts val="960"/>
              <a:buChar char="o"/>
              <a:defRPr>
                <a:solidFill>
                  <a:schemeClr val="dk2"/>
                </a:solidFill>
              </a:defRPr>
            </a:lvl4pPr>
            <a:lvl5pPr indent="-289560" lvl="4" marL="2286000" algn="l">
              <a:lnSpc>
                <a:spcPct val="100000"/>
              </a:lnSpc>
              <a:spcBef>
                <a:spcPts val="300"/>
              </a:spcBef>
              <a:spcAft>
                <a:spcPts val="0"/>
              </a:spcAft>
              <a:buSzPts val="960"/>
              <a:buChar char="•"/>
              <a:defRPr>
                <a:solidFill>
                  <a:schemeClr val="dk2"/>
                </a:solidFill>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_2">
  <p:cSld name="Pull Quote_2">
    <p:bg>
      <p:bgPr>
        <a:solidFill>
          <a:schemeClr val="lt1"/>
        </a:solidFill>
      </p:bgPr>
    </p:bg>
    <p:spTree>
      <p:nvGrpSpPr>
        <p:cNvPr id="270" name="Shape 270"/>
        <p:cNvGrpSpPr/>
        <p:nvPr/>
      </p:nvGrpSpPr>
      <p:grpSpPr>
        <a:xfrm>
          <a:off x="0" y="0"/>
          <a:ext cx="0" cy="0"/>
          <a:chOff x="0" y="0"/>
          <a:chExt cx="0" cy="0"/>
        </a:xfrm>
      </p:grpSpPr>
      <p:sp>
        <p:nvSpPr>
          <p:cNvPr id="271" name="Google Shape;271;p69"/>
          <p:cNvSpPr/>
          <p:nvPr>
            <p:ph idx="2" type="pic"/>
          </p:nvPr>
        </p:nvSpPr>
        <p:spPr>
          <a:xfrm>
            <a:off x="36" y="88920"/>
            <a:ext cx="12191965" cy="6769081"/>
          </a:xfrm>
          <a:prstGeom prst="rect">
            <a:avLst/>
          </a:prstGeom>
          <a:noFill/>
          <a:ln>
            <a:noFill/>
          </a:ln>
        </p:spPr>
      </p:sp>
      <p:sp>
        <p:nvSpPr>
          <p:cNvPr id="272" name="Google Shape;272;p69"/>
          <p:cNvSpPr txBox="1"/>
          <p:nvPr>
            <p:ph type="title"/>
          </p:nvPr>
        </p:nvSpPr>
        <p:spPr>
          <a:xfrm>
            <a:off x="2154280" y="2203393"/>
            <a:ext cx="3937000" cy="1066979"/>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2"/>
              </a:buClr>
              <a:buSzPts val="38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p69"/>
          <p:cNvSpPr txBox="1"/>
          <p:nvPr>
            <p:ph idx="1" type="body"/>
          </p:nvPr>
        </p:nvSpPr>
        <p:spPr>
          <a:xfrm>
            <a:off x="2154280" y="3429000"/>
            <a:ext cx="3636079" cy="142701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solidFill>
                  <a:schemeClr val="dk2"/>
                </a:solidFill>
              </a:defRPr>
            </a:lvl1pPr>
            <a:lvl2pPr indent="-317500" lvl="1" marL="914400" algn="l">
              <a:lnSpc>
                <a:spcPct val="100000"/>
              </a:lnSpc>
              <a:spcBef>
                <a:spcPts val="1000"/>
              </a:spcBef>
              <a:spcAft>
                <a:spcPts val="0"/>
              </a:spcAft>
              <a:buSzPts val="1400"/>
              <a:buChar char="•"/>
              <a:defRPr>
                <a:solidFill>
                  <a:schemeClr val="dk2"/>
                </a:solidFill>
              </a:defRPr>
            </a:lvl2pPr>
            <a:lvl3pPr indent="-304800" lvl="2" marL="1371600" algn="l">
              <a:lnSpc>
                <a:spcPct val="100000"/>
              </a:lnSpc>
              <a:spcBef>
                <a:spcPts val="300"/>
              </a:spcBef>
              <a:spcAft>
                <a:spcPts val="0"/>
              </a:spcAft>
              <a:buSzPts val="1200"/>
              <a:buChar char="-"/>
              <a:defRPr>
                <a:solidFill>
                  <a:schemeClr val="dk2"/>
                </a:solidFill>
              </a:defRPr>
            </a:lvl3pPr>
            <a:lvl4pPr indent="-289560" lvl="3" marL="1828800" algn="l">
              <a:lnSpc>
                <a:spcPct val="100000"/>
              </a:lnSpc>
              <a:spcBef>
                <a:spcPts val="300"/>
              </a:spcBef>
              <a:spcAft>
                <a:spcPts val="0"/>
              </a:spcAft>
              <a:buSzPts val="960"/>
              <a:buChar char="o"/>
              <a:defRPr>
                <a:solidFill>
                  <a:schemeClr val="dk2"/>
                </a:solidFill>
              </a:defRPr>
            </a:lvl4pPr>
            <a:lvl5pPr indent="-289560" lvl="4" marL="2286000" algn="l">
              <a:lnSpc>
                <a:spcPct val="100000"/>
              </a:lnSpc>
              <a:spcBef>
                <a:spcPts val="300"/>
              </a:spcBef>
              <a:spcAft>
                <a:spcPts val="0"/>
              </a:spcAft>
              <a:buSzPts val="960"/>
              <a:buChar char="•"/>
              <a:defRPr>
                <a:solidFill>
                  <a:schemeClr val="dk2"/>
                </a:solidFill>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_3">
  <p:cSld name="Pull Quote_3">
    <p:spTree>
      <p:nvGrpSpPr>
        <p:cNvPr id="274" name="Shape 274"/>
        <p:cNvGrpSpPr/>
        <p:nvPr/>
      </p:nvGrpSpPr>
      <p:grpSpPr>
        <a:xfrm>
          <a:off x="0" y="0"/>
          <a:ext cx="0" cy="0"/>
          <a:chOff x="0" y="0"/>
          <a:chExt cx="0" cy="0"/>
        </a:xfrm>
      </p:grpSpPr>
      <p:sp>
        <p:nvSpPr>
          <p:cNvPr id="275" name="Google Shape;275;p70"/>
          <p:cNvSpPr txBox="1"/>
          <p:nvPr>
            <p:ph idx="1" type="body"/>
          </p:nvPr>
        </p:nvSpPr>
        <p:spPr>
          <a:xfrm>
            <a:off x="838200" y="1790700"/>
            <a:ext cx="10494196" cy="199887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3600"/>
              <a:buFont typeface="Arial"/>
              <a:buNone/>
              <a:defRPr sz="3600">
                <a:solidFill>
                  <a:schemeClr val="lt2"/>
                </a:solidFil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grpSp>
        <p:nvGrpSpPr>
          <p:cNvPr id="276" name="Google Shape;276;p70"/>
          <p:cNvGrpSpPr/>
          <p:nvPr/>
        </p:nvGrpSpPr>
        <p:grpSpPr>
          <a:xfrm>
            <a:off x="899192" y="680178"/>
            <a:ext cx="952500" cy="822878"/>
            <a:chOff x="5473700" y="2889250"/>
            <a:chExt cx="1247354" cy="1077606"/>
          </a:xfrm>
        </p:grpSpPr>
        <p:sp>
          <p:nvSpPr>
            <p:cNvPr id="277" name="Google Shape;277;p70"/>
            <p:cNvSpPr/>
            <p:nvPr/>
          </p:nvSpPr>
          <p:spPr>
            <a:xfrm>
              <a:off x="5473700" y="2889250"/>
              <a:ext cx="540593" cy="1077606"/>
            </a:xfrm>
            <a:custGeom>
              <a:rect b="b" l="l" r="r" t="t"/>
              <a:pathLst>
                <a:path extrusionOk="0" h="1077606" w="540593">
                  <a:moveTo>
                    <a:pt x="499638" y="1077593"/>
                  </a:moveTo>
                  <a:lnTo>
                    <a:pt x="-7" y="1077593"/>
                  </a:lnTo>
                  <a:lnTo>
                    <a:pt x="-7" y="721358"/>
                  </a:lnTo>
                  <a:cubicBezTo>
                    <a:pt x="-7" y="577172"/>
                    <a:pt x="12661" y="463540"/>
                    <a:pt x="37996" y="380463"/>
                  </a:cubicBezTo>
                  <a:cubicBezTo>
                    <a:pt x="64958" y="294704"/>
                    <a:pt x="113725" y="217358"/>
                    <a:pt x="179558" y="155946"/>
                  </a:cubicBezTo>
                  <a:cubicBezTo>
                    <a:pt x="248343" y="89724"/>
                    <a:pt x="336067" y="37737"/>
                    <a:pt x="442729" y="-13"/>
                  </a:cubicBezTo>
                  <a:lnTo>
                    <a:pt x="540587" y="205565"/>
                  </a:lnTo>
                  <a:cubicBezTo>
                    <a:pt x="440955" y="238644"/>
                    <a:pt x="369510" y="284728"/>
                    <a:pt x="326250" y="343817"/>
                  </a:cubicBezTo>
                  <a:cubicBezTo>
                    <a:pt x="282989" y="402905"/>
                    <a:pt x="260188" y="481469"/>
                    <a:pt x="257844" y="579508"/>
                  </a:cubicBezTo>
                  <a:lnTo>
                    <a:pt x="499638" y="5795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 name="Google Shape;278;p70"/>
            <p:cNvSpPr/>
            <p:nvPr/>
          </p:nvSpPr>
          <p:spPr>
            <a:xfrm>
              <a:off x="6180461" y="2889250"/>
              <a:ext cx="540593" cy="1077606"/>
            </a:xfrm>
            <a:custGeom>
              <a:rect b="b" l="l" r="r" t="t"/>
              <a:pathLst>
                <a:path extrusionOk="0" h="1077606" w="540593">
                  <a:moveTo>
                    <a:pt x="499733" y="1077593"/>
                  </a:moveTo>
                  <a:lnTo>
                    <a:pt x="-7" y="1077593"/>
                  </a:lnTo>
                  <a:lnTo>
                    <a:pt x="-7" y="721358"/>
                  </a:lnTo>
                  <a:cubicBezTo>
                    <a:pt x="-7" y="576162"/>
                    <a:pt x="12661" y="462120"/>
                    <a:pt x="37996" y="379232"/>
                  </a:cubicBezTo>
                  <a:cubicBezTo>
                    <a:pt x="65336" y="293777"/>
                    <a:pt x="114438" y="216845"/>
                    <a:pt x="180508" y="155946"/>
                  </a:cubicBezTo>
                  <a:cubicBezTo>
                    <a:pt x="250180" y="89724"/>
                    <a:pt x="337619" y="37737"/>
                    <a:pt x="442824" y="-13"/>
                  </a:cubicBezTo>
                  <a:lnTo>
                    <a:pt x="540587" y="205565"/>
                  </a:lnTo>
                  <a:cubicBezTo>
                    <a:pt x="441019" y="238644"/>
                    <a:pt x="369605" y="284728"/>
                    <a:pt x="326345" y="343817"/>
                  </a:cubicBezTo>
                  <a:cubicBezTo>
                    <a:pt x="283084" y="402905"/>
                    <a:pt x="260251" y="481469"/>
                    <a:pt x="257844" y="579508"/>
                  </a:cubicBezTo>
                  <a:lnTo>
                    <a:pt x="499733" y="5795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_1">
  <p:cSld name="Case Study_1">
    <p:spTree>
      <p:nvGrpSpPr>
        <p:cNvPr id="279" name="Shape 279"/>
        <p:cNvGrpSpPr/>
        <p:nvPr/>
      </p:nvGrpSpPr>
      <p:grpSpPr>
        <a:xfrm>
          <a:off x="0" y="0"/>
          <a:ext cx="0" cy="0"/>
          <a:chOff x="0" y="0"/>
          <a:chExt cx="0" cy="0"/>
        </a:xfrm>
      </p:grpSpPr>
      <p:sp>
        <p:nvSpPr>
          <p:cNvPr id="280" name="Google Shape;280;p71"/>
          <p:cNvSpPr/>
          <p:nvPr>
            <p:ph idx="2" type="pic"/>
          </p:nvPr>
        </p:nvSpPr>
        <p:spPr>
          <a:xfrm>
            <a:off x="0" y="89194"/>
            <a:ext cx="12192000" cy="6777037"/>
          </a:xfrm>
          <a:prstGeom prst="rect">
            <a:avLst/>
          </a:prstGeom>
          <a:noFill/>
          <a:ln>
            <a:noFill/>
          </a:ln>
        </p:spPr>
      </p:sp>
      <p:sp>
        <p:nvSpPr>
          <p:cNvPr id="281" name="Google Shape;281;p71"/>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chemeClr val="lt1"/>
                </a:solidFill>
                <a:latin typeface="Arial"/>
                <a:ea typeface="Arial"/>
                <a:cs typeface="Arial"/>
                <a:sym typeface="Arial"/>
              </a:rPr>
              <a:t>‹#›</a:t>
            </a:fld>
            <a:endParaRPr sz="800">
              <a:solidFill>
                <a:schemeClr val="lt1"/>
              </a:solidFill>
              <a:latin typeface="Arial"/>
              <a:ea typeface="Arial"/>
              <a:cs typeface="Arial"/>
              <a:sym typeface="Arial"/>
            </a:endParaRPr>
          </a:p>
        </p:txBody>
      </p:sp>
      <p:sp>
        <p:nvSpPr>
          <p:cNvPr id="282" name="Google Shape;282;p71"/>
          <p:cNvSpPr txBox="1"/>
          <p:nvPr>
            <p:ph type="title"/>
          </p:nvPr>
        </p:nvSpPr>
        <p:spPr>
          <a:xfrm>
            <a:off x="2432430" y="1638340"/>
            <a:ext cx="5517770" cy="929486"/>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3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71"/>
          <p:cNvSpPr txBox="1"/>
          <p:nvPr>
            <p:ph idx="1" type="subTitle"/>
          </p:nvPr>
        </p:nvSpPr>
        <p:spPr>
          <a:xfrm>
            <a:off x="2432432" y="985012"/>
            <a:ext cx="4647876" cy="368522"/>
          </a:xfrm>
          <a:prstGeom prst="rect">
            <a:avLst/>
          </a:prstGeom>
          <a:noFill/>
          <a:ln>
            <a:noFill/>
          </a:ln>
        </p:spPr>
        <p:txBody>
          <a:bodyPr anchorCtr="0" anchor="ctr" bIns="0" lIns="0" spcFirstLastPara="1" rIns="0" wrap="square" tIns="0">
            <a:noAutofit/>
          </a:bodyPr>
          <a:lstStyle>
            <a:lvl1pPr lvl="0" algn="l">
              <a:lnSpc>
                <a:spcPct val="100000"/>
              </a:lnSpc>
              <a:spcBef>
                <a:spcPts val="1000"/>
              </a:spcBef>
              <a:spcAft>
                <a:spcPts val="0"/>
              </a:spcAft>
              <a:buSzPts val="2000"/>
              <a:buFont typeface="Arial"/>
              <a:buNone/>
              <a:defRPr b="1" sz="2000">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4" name="Google Shape;284;p71"/>
          <p:cNvSpPr txBox="1"/>
          <p:nvPr>
            <p:ph idx="3" type="body"/>
          </p:nvPr>
        </p:nvSpPr>
        <p:spPr>
          <a:xfrm>
            <a:off x="2442704" y="2938659"/>
            <a:ext cx="5494796" cy="22810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sz="1600">
                <a:solidFill>
                  <a:schemeClr val="lt1"/>
                </a:solidFil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pic>
        <p:nvPicPr>
          <p:cNvPr id="285" name="Google Shape;285;p71"/>
          <p:cNvPicPr preferRelativeResize="0"/>
          <p:nvPr/>
        </p:nvPicPr>
        <p:blipFill rotWithShape="1">
          <a:blip r:embed="rId2">
            <a:alphaModFix/>
          </a:blip>
          <a:srcRect b="0" l="0" r="0" t="0"/>
          <a:stretch/>
        </p:blipFill>
        <p:spPr>
          <a:xfrm>
            <a:off x="10541134" y="6314353"/>
            <a:ext cx="1476851" cy="401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_4">
  <p:cSld name="Pull Quote_4">
    <p:spTree>
      <p:nvGrpSpPr>
        <p:cNvPr id="286" name="Shape 286"/>
        <p:cNvGrpSpPr/>
        <p:nvPr/>
      </p:nvGrpSpPr>
      <p:grpSpPr>
        <a:xfrm>
          <a:off x="0" y="0"/>
          <a:ext cx="0" cy="0"/>
          <a:chOff x="0" y="0"/>
          <a:chExt cx="0" cy="0"/>
        </a:xfrm>
      </p:grpSpPr>
      <p:sp>
        <p:nvSpPr>
          <p:cNvPr id="287" name="Google Shape;287;p72"/>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288" name="Google Shape;288;p72"/>
          <p:cNvSpPr/>
          <p:nvPr>
            <p:ph idx="2" type="pic"/>
          </p:nvPr>
        </p:nvSpPr>
        <p:spPr>
          <a:xfrm>
            <a:off x="-64376" y="82416"/>
            <a:ext cx="12320751" cy="6842234"/>
          </a:xfrm>
          <a:prstGeom prst="rect">
            <a:avLst/>
          </a:prstGeom>
          <a:noFill/>
          <a:ln>
            <a:noFill/>
          </a:ln>
        </p:spPr>
      </p:sp>
      <p:sp>
        <p:nvSpPr>
          <p:cNvPr id="289" name="Google Shape;289;p72"/>
          <p:cNvSpPr txBox="1"/>
          <p:nvPr>
            <p:ph type="title"/>
          </p:nvPr>
        </p:nvSpPr>
        <p:spPr>
          <a:xfrm>
            <a:off x="838200" y="1601887"/>
            <a:ext cx="10515600" cy="3063875"/>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1"/>
              </a:buClr>
              <a:buSzPts val="25000"/>
              <a:buFont typeface="Arial"/>
              <a:buNone/>
              <a:defRPr b="1" i="0" sz="25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72"/>
          <p:cNvSpPr txBox="1"/>
          <p:nvPr>
            <p:ph idx="1" type="body"/>
          </p:nvPr>
        </p:nvSpPr>
        <p:spPr>
          <a:xfrm>
            <a:off x="838200" y="4665762"/>
            <a:ext cx="10515600" cy="97041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2400"/>
              <a:buFont typeface="Arial"/>
              <a:buNone/>
              <a:defRPr b="1" i="0" sz="2400">
                <a:solidFill>
                  <a:schemeClr val="lt1"/>
                </a:solidFill>
                <a:latin typeface="Arial"/>
                <a:ea typeface="Arial"/>
                <a:cs typeface="Arial"/>
                <a:sym typeface="Aria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72"/>
          <p:cNvSpPr txBox="1"/>
          <p:nvPr>
            <p:ph idx="3" type="body"/>
          </p:nvPr>
        </p:nvSpPr>
        <p:spPr>
          <a:xfrm>
            <a:off x="838200" y="5910477"/>
            <a:ext cx="2639669" cy="19651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1200"/>
              <a:buFont typeface="Arial"/>
              <a:buNone/>
              <a:defRPr sz="1200">
                <a:solidFill>
                  <a:schemeClr val="lt1"/>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_halftone_1">
  <p:cSld name="1 Line_halftone_1">
    <p:bg>
      <p:bgPr>
        <a:blipFill>
          <a:blip r:embed="rId2">
            <a:alphaModFix/>
          </a:blip>
          <a:stretch>
            <a:fillRect/>
          </a:stretch>
        </a:blipFill>
      </p:bgPr>
    </p:bg>
    <p:spTree>
      <p:nvGrpSpPr>
        <p:cNvPr id="292" name="Shape 292"/>
        <p:cNvGrpSpPr/>
        <p:nvPr/>
      </p:nvGrpSpPr>
      <p:grpSpPr>
        <a:xfrm>
          <a:off x="0" y="0"/>
          <a:ext cx="0" cy="0"/>
          <a:chOff x="0" y="0"/>
          <a:chExt cx="0" cy="0"/>
        </a:xfrm>
      </p:grpSpPr>
      <p:sp>
        <p:nvSpPr>
          <p:cNvPr id="293" name="Google Shape;293;p73"/>
          <p:cNvSpPr txBox="1"/>
          <p:nvPr>
            <p:ph idx="1" type="body"/>
          </p:nvPr>
        </p:nvSpPr>
        <p:spPr>
          <a:xfrm>
            <a:off x="838200" y="1384300"/>
            <a:ext cx="10956925" cy="437197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73"/>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95" name="Google Shape;295;p73"/>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ne White_3">
  <p:cSld name="2 Line White_3">
    <p:spTree>
      <p:nvGrpSpPr>
        <p:cNvPr id="41" name="Shape 41"/>
        <p:cNvGrpSpPr/>
        <p:nvPr/>
      </p:nvGrpSpPr>
      <p:grpSpPr>
        <a:xfrm>
          <a:off x="0" y="0"/>
          <a:ext cx="0" cy="0"/>
          <a:chOff x="0" y="0"/>
          <a:chExt cx="0" cy="0"/>
        </a:xfrm>
      </p:grpSpPr>
      <p:sp>
        <p:nvSpPr>
          <p:cNvPr id="42" name="Google Shape;42;p29"/>
          <p:cNvSpPr/>
          <p:nvPr/>
        </p:nvSpPr>
        <p:spPr>
          <a:xfrm>
            <a:off x="1107583" y="6468920"/>
            <a:ext cx="6651938" cy="3033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3" name="Google Shape;43;p29"/>
          <p:cNvSpPr/>
          <p:nvPr>
            <p:ph idx="2" type="pic"/>
          </p:nvPr>
        </p:nvSpPr>
        <p:spPr>
          <a:xfrm>
            <a:off x="6096000" y="85725"/>
            <a:ext cx="6096000" cy="6772275"/>
          </a:xfrm>
          <a:prstGeom prst="rect">
            <a:avLst/>
          </a:prstGeom>
          <a:noFill/>
          <a:ln>
            <a:noFill/>
          </a:ln>
        </p:spPr>
      </p:sp>
      <p:pic>
        <p:nvPicPr>
          <p:cNvPr descr="Graphical user interface&#10;&#10;Description automatically generated with low confidence" id="44" name="Google Shape;44;p29"/>
          <p:cNvPicPr preferRelativeResize="0"/>
          <p:nvPr/>
        </p:nvPicPr>
        <p:blipFill rotWithShape="1">
          <a:blip r:embed="rId2">
            <a:alphaModFix/>
          </a:blip>
          <a:srcRect b="0" l="0" r="0" t="0"/>
          <a:stretch/>
        </p:blipFill>
        <p:spPr>
          <a:xfrm>
            <a:off x="10538460" y="6314916"/>
            <a:ext cx="1485900" cy="404225"/>
          </a:xfrm>
          <a:prstGeom prst="rect">
            <a:avLst/>
          </a:prstGeom>
          <a:noFill/>
          <a:ln>
            <a:noFill/>
          </a:ln>
        </p:spPr>
      </p:pic>
      <p:sp>
        <p:nvSpPr>
          <p:cNvPr id="45" name="Google Shape;45;p29"/>
          <p:cNvSpPr txBox="1"/>
          <p:nvPr>
            <p:ph idx="1" type="body"/>
          </p:nvPr>
        </p:nvSpPr>
        <p:spPr>
          <a:xfrm>
            <a:off x="838200" y="2425700"/>
            <a:ext cx="4860229" cy="35020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9"/>
          <p:cNvSpPr txBox="1"/>
          <p:nvPr/>
        </p:nvSpPr>
        <p:spPr>
          <a:xfrm>
            <a:off x="1214836" y="655487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7A8AA"/>
              </a:buClr>
              <a:buSzPts val="600"/>
              <a:buFont typeface="Arial"/>
              <a:buNone/>
            </a:pPr>
            <a:r>
              <a:rPr b="0" i="0" lang="en-US" sz="600" u="none" cap="none" strike="noStrike">
                <a:solidFill>
                  <a:srgbClr val="A7A8AA"/>
                </a:solidFill>
                <a:latin typeface="Arial"/>
                <a:ea typeface="Arial"/>
                <a:cs typeface="Arial"/>
                <a:sym typeface="Arial"/>
              </a:rPr>
              <a:t>Copyright © 2025 Broadcom. All Rights Reserved. The term "Broadcom" refers to Broadcom, Inc. and/or its subsidiaries.</a:t>
            </a:r>
            <a:endParaRPr b="0" i="0" sz="600" u="none" cap="none" strike="noStrike">
              <a:solidFill>
                <a:srgbClr val="A7A8AA"/>
              </a:solidFill>
              <a:latin typeface="Arial"/>
              <a:ea typeface="Arial"/>
              <a:cs typeface="Arial"/>
              <a:sym typeface="Arial"/>
            </a:endParaRPr>
          </a:p>
        </p:txBody>
      </p:sp>
      <p:sp>
        <p:nvSpPr>
          <p:cNvPr id="47" name="Google Shape;47;p29"/>
          <p:cNvSpPr txBox="1"/>
          <p:nvPr>
            <p:ph idx="3" type="subTitle"/>
          </p:nvPr>
        </p:nvSpPr>
        <p:spPr>
          <a:xfrm>
            <a:off x="838200" y="1790700"/>
            <a:ext cx="4870391"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000"/>
              <a:buFont typeface="Arial"/>
              <a:buNone/>
              <a:defRPr b="1" sz="2000">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 name="Google Shape;48;p29"/>
          <p:cNvSpPr txBox="1"/>
          <p:nvPr>
            <p:ph type="title"/>
          </p:nvPr>
        </p:nvSpPr>
        <p:spPr>
          <a:xfrm>
            <a:off x="838200" y="530478"/>
            <a:ext cx="4896028" cy="102091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9" name="Google Shape;49;p29"/>
          <p:cNvCxnSpPr/>
          <p:nvPr/>
        </p:nvCxnSpPr>
        <p:spPr>
          <a:xfrm>
            <a:off x="544743" y="533399"/>
            <a:ext cx="0" cy="100584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_halftone_2">
  <p:cSld name="1 Line_halftone_2">
    <p:bg>
      <p:bgPr>
        <a:blipFill>
          <a:blip r:embed="rId2">
            <a:alphaModFix/>
          </a:blip>
          <a:stretch>
            <a:fillRect/>
          </a:stretch>
        </a:blipFill>
      </p:bgPr>
    </p:bg>
    <p:spTree>
      <p:nvGrpSpPr>
        <p:cNvPr id="296" name="Shape 296"/>
        <p:cNvGrpSpPr/>
        <p:nvPr/>
      </p:nvGrpSpPr>
      <p:grpSpPr>
        <a:xfrm>
          <a:off x="0" y="0"/>
          <a:ext cx="0" cy="0"/>
          <a:chOff x="0" y="0"/>
          <a:chExt cx="0" cy="0"/>
        </a:xfrm>
      </p:grpSpPr>
      <p:sp>
        <p:nvSpPr>
          <p:cNvPr id="297" name="Google Shape;297;p74"/>
          <p:cNvSpPr txBox="1"/>
          <p:nvPr>
            <p:ph idx="1" type="body"/>
          </p:nvPr>
        </p:nvSpPr>
        <p:spPr>
          <a:xfrm>
            <a:off x="838200" y="1384300"/>
            <a:ext cx="10956925" cy="437197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74"/>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99" name="Google Shape;299;p74"/>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_halftone_3">
  <p:cSld name="1 Line_halftone_3">
    <p:bg>
      <p:bgPr>
        <a:blipFill>
          <a:blip r:embed="rId2">
            <a:alphaModFix/>
          </a:blip>
          <a:stretch>
            <a:fillRect/>
          </a:stretch>
        </a:blipFill>
      </p:bgPr>
    </p:bg>
    <p:spTree>
      <p:nvGrpSpPr>
        <p:cNvPr id="300" name="Shape 300"/>
        <p:cNvGrpSpPr/>
        <p:nvPr/>
      </p:nvGrpSpPr>
      <p:grpSpPr>
        <a:xfrm>
          <a:off x="0" y="0"/>
          <a:ext cx="0" cy="0"/>
          <a:chOff x="0" y="0"/>
          <a:chExt cx="0" cy="0"/>
        </a:xfrm>
      </p:grpSpPr>
      <p:sp>
        <p:nvSpPr>
          <p:cNvPr id="301" name="Google Shape;301;p75"/>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302" name="Google Shape;302;p75"/>
          <p:cNvSpPr txBox="1"/>
          <p:nvPr>
            <p:ph idx="1" type="body"/>
          </p:nvPr>
        </p:nvSpPr>
        <p:spPr>
          <a:xfrm>
            <a:off x="838200" y="1819860"/>
            <a:ext cx="10758443" cy="39846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75"/>
          <p:cNvSpPr txBox="1"/>
          <p:nvPr>
            <p:ph idx="2" type="subTitle"/>
          </p:nvPr>
        </p:nvSpPr>
        <p:spPr>
          <a:xfrm>
            <a:off x="838199" y="1132533"/>
            <a:ext cx="10766989"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000"/>
              <a:buFont typeface="Arial"/>
              <a:buNone/>
              <a:defRPr b="1" sz="2000">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4" name="Google Shape;304;p75"/>
          <p:cNvSpPr txBox="1"/>
          <p:nvPr>
            <p:ph type="title"/>
          </p:nvPr>
        </p:nvSpPr>
        <p:spPr>
          <a:xfrm>
            <a:off x="838199" y="530479"/>
            <a:ext cx="10775535"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05" name="Google Shape;305;p75"/>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 Halftone_3">
  <p:cSld name="1 Line Halftone_3">
    <p:bg>
      <p:bgPr>
        <a:blipFill>
          <a:blip r:embed="rId2">
            <a:alphaModFix/>
          </a:blip>
          <a:stretch>
            <a:fillRect/>
          </a:stretch>
        </a:blipFill>
      </p:bgPr>
    </p:bg>
    <p:spTree>
      <p:nvGrpSpPr>
        <p:cNvPr id="306" name="Shape 306"/>
        <p:cNvGrpSpPr/>
        <p:nvPr/>
      </p:nvGrpSpPr>
      <p:grpSpPr>
        <a:xfrm>
          <a:off x="0" y="0"/>
          <a:ext cx="0" cy="0"/>
          <a:chOff x="0" y="0"/>
          <a:chExt cx="0" cy="0"/>
        </a:xfrm>
      </p:grpSpPr>
      <p:sp>
        <p:nvSpPr>
          <p:cNvPr id="307" name="Google Shape;307;p76"/>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308" name="Google Shape;308;p76"/>
          <p:cNvSpPr txBox="1"/>
          <p:nvPr>
            <p:ph idx="1" type="body"/>
          </p:nvPr>
        </p:nvSpPr>
        <p:spPr>
          <a:xfrm>
            <a:off x="838200" y="1790700"/>
            <a:ext cx="5066665" cy="370363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76"/>
          <p:cNvSpPr txBox="1"/>
          <p:nvPr>
            <p:ph idx="2" type="body"/>
          </p:nvPr>
        </p:nvSpPr>
        <p:spPr>
          <a:xfrm>
            <a:off x="6431598" y="1790700"/>
            <a:ext cx="5066666" cy="370363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76"/>
          <p:cNvSpPr txBox="1"/>
          <p:nvPr>
            <p:ph idx="3" type="subTitle"/>
          </p:nvPr>
        </p:nvSpPr>
        <p:spPr>
          <a:xfrm>
            <a:off x="838200" y="1132533"/>
            <a:ext cx="10640772"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000"/>
              <a:buFont typeface="Arial"/>
              <a:buNone/>
              <a:defRPr b="1" sz="2000">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1" name="Google Shape;311;p76"/>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12" name="Google Shape;312;p76"/>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_halftone_5 text boxes">
  <p:cSld name="1 Line_halftone_5 text boxes">
    <p:bg>
      <p:bgPr>
        <a:blipFill>
          <a:blip r:embed="rId2">
            <a:alphaModFix/>
          </a:blip>
          <a:stretch>
            <a:fillRect/>
          </a:stretch>
        </a:blipFill>
      </p:bgPr>
    </p:bg>
    <p:spTree>
      <p:nvGrpSpPr>
        <p:cNvPr id="313" name="Shape 313"/>
        <p:cNvGrpSpPr/>
        <p:nvPr/>
      </p:nvGrpSpPr>
      <p:grpSpPr>
        <a:xfrm>
          <a:off x="0" y="0"/>
          <a:ext cx="0" cy="0"/>
          <a:chOff x="0" y="0"/>
          <a:chExt cx="0" cy="0"/>
        </a:xfrm>
      </p:grpSpPr>
      <p:sp>
        <p:nvSpPr>
          <p:cNvPr id="314" name="Google Shape;314;p77"/>
          <p:cNvSpPr txBox="1"/>
          <p:nvPr>
            <p:ph idx="1" type="body"/>
          </p:nvPr>
        </p:nvSpPr>
        <p:spPr>
          <a:xfrm>
            <a:off x="874643" y="3167372"/>
            <a:ext cx="1812058" cy="523255"/>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1000"/>
              </a:spcBef>
              <a:spcAft>
                <a:spcPts val="0"/>
              </a:spcAft>
              <a:buSzPts val="1600"/>
              <a:buFont typeface="Arial"/>
              <a:buNone/>
              <a:defRPr b="1" sz="1600">
                <a:solidFill>
                  <a:schemeClr val="lt2"/>
                </a:solidFill>
                <a:latin typeface="Arial"/>
                <a:ea typeface="Arial"/>
                <a:cs typeface="Arial"/>
                <a:sym typeface="Aria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315" name="Google Shape;315;p77"/>
          <p:cNvSpPr txBox="1"/>
          <p:nvPr>
            <p:ph idx="2" type="body"/>
          </p:nvPr>
        </p:nvSpPr>
        <p:spPr>
          <a:xfrm>
            <a:off x="3108045" y="3167372"/>
            <a:ext cx="1812058" cy="523255"/>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1000"/>
              </a:spcBef>
              <a:spcAft>
                <a:spcPts val="0"/>
              </a:spcAft>
              <a:buSzPts val="1600"/>
              <a:buFont typeface="Arial"/>
              <a:buNone/>
              <a:defRPr b="1" sz="1600">
                <a:solidFill>
                  <a:schemeClr val="lt2"/>
                </a:solidFill>
                <a:latin typeface="Arial"/>
                <a:ea typeface="Arial"/>
                <a:cs typeface="Arial"/>
                <a:sym typeface="Aria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316" name="Google Shape;316;p77"/>
          <p:cNvSpPr txBox="1"/>
          <p:nvPr>
            <p:ph idx="3" type="body"/>
          </p:nvPr>
        </p:nvSpPr>
        <p:spPr>
          <a:xfrm>
            <a:off x="5341447" y="3167372"/>
            <a:ext cx="1812058" cy="523255"/>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1000"/>
              </a:spcBef>
              <a:spcAft>
                <a:spcPts val="0"/>
              </a:spcAft>
              <a:buSzPts val="1600"/>
              <a:buFont typeface="Arial"/>
              <a:buNone/>
              <a:defRPr b="1" sz="1600">
                <a:solidFill>
                  <a:schemeClr val="lt2"/>
                </a:solidFill>
                <a:latin typeface="Arial"/>
                <a:ea typeface="Arial"/>
                <a:cs typeface="Arial"/>
                <a:sym typeface="Aria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317" name="Google Shape;317;p77"/>
          <p:cNvSpPr txBox="1"/>
          <p:nvPr>
            <p:ph idx="4" type="body"/>
          </p:nvPr>
        </p:nvSpPr>
        <p:spPr>
          <a:xfrm>
            <a:off x="7574849" y="3167372"/>
            <a:ext cx="1812058" cy="523255"/>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1000"/>
              </a:spcBef>
              <a:spcAft>
                <a:spcPts val="0"/>
              </a:spcAft>
              <a:buSzPts val="1600"/>
              <a:buFont typeface="Arial"/>
              <a:buNone/>
              <a:defRPr b="1" sz="1600">
                <a:solidFill>
                  <a:schemeClr val="lt2"/>
                </a:solidFill>
                <a:latin typeface="Arial"/>
                <a:ea typeface="Arial"/>
                <a:cs typeface="Arial"/>
                <a:sym typeface="Aria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318" name="Google Shape;318;p77"/>
          <p:cNvSpPr txBox="1"/>
          <p:nvPr>
            <p:ph idx="5" type="body"/>
          </p:nvPr>
        </p:nvSpPr>
        <p:spPr>
          <a:xfrm>
            <a:off x="874644" y="3964224"/>
            <a:ext cx="1812058" cy="477054"/>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sz="1400"/>
            </a:lvl1pPr>
            <a:lvl2pPr indent="-304800" lvl="1" marL="914400" algn="l">
              <a:lnSpc>
                <a:spcPct val="100000"/>
              </a:lnSpc>
              <a:spcBef>
                <a:spcPts val="1000"/>
              </a:spcBef>
              <a:spcAft>
                <a:spcPts val="0"/>
              </a:spcAft>
              <a:buClr>
                <a:schemeClr val="dk1"/>
              </a:buClr>
              <a:buSzPts val="1200"/>
              <a:buChar char="•"/>
              <a:defRPr sz="1200"/>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77"/>
          <p:cNvSpPr txBox="1"/>
          <p:nvPr>
            <p:ph idx="6" type="body"/>
          </p:nvPr>
        </p:nvSpPr>
        <p:spPr>
          <a:xfrm>
            <a:off x="3108045" y="3964224"/>
            <a:ext cx="1812058" cy="477054"/>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sz="1400"/>
            </a:lvl1pPr>
            <a:lvl2pPr indent="-304800" lvl="1" marL="914400" algn="l">
              <a:lnSpc>
                <a:spcPct val="100000"/>
              </a:lnSpc>
              <a:spcBef>
                <a:spcPts val="1000"/>
              </a:spcBef>
              <a:spcAft>
                <a:spcPts val="0"/>
              </a:spcAft>
              <a:buClr>
                <a:schemeClr val="dk1"/>
              </a:buClr>
              <a:buSzPts val="1200"/>
              <a:buChar char="•"/>
              <a:defRPr sz="1200"/>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77"/>
          <p:cNvSpPr txBox="1"/>
          <p:nvPr>
            <p:ph idx="7" type="body"/>
          </p:nvPr>
        </p:nvSpPr>
        <p:spPr>
          <a:xfrm>
            <a:off x="5375372" y="3964224"/>
            <a:ext cx="1812058" cy="477054"/>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sz="1400"/>
            </a:lvl1pPr>
            <a:lvl2pPr indent="-304800" lvl="1" marL="914400" algn="l">
              <a:lnSpc>
                <a:spcPct val="100000"/>
              </a:lnSpc>
              <a:spcBef>
                <a:spcPts val="1000"/>
              </a:spcBef>
              <a:spcAft>
                <a:spcPts val="0"/>
              </a:spcAft>
              <a:buClr>
                <a:schemeClr val="dk1"/>
              </a:buClr>
              <a:buSzPts val="1200"/>
              <a:buChar char="•"/>
              <a:defRPr sz="1200"/>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p77"/>
          <p:cNvSpPr txBox="1"/>
          <p:nvPr>
            <p:ph idx="8" type="body"/>
          </p:nvPr>
        </p:nvSpPr>
        <p:spPr>
          <a:xfrm>
            <a:off x="7574849" y="3964224"/>
            <a:ext cx="1812058" cy="477054"/>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sz="1400"/>
            </a:lvl1pPr>
            <a:lvl2pPr indent="-304800" lvl="1" marL="914400" algn="l">
              <a:lnSpc>
                <a:spcPct val="100000"/>
              </a:lnSpc>
              <a:spcBef>
                <a:spcPts val="1000"/>
              </a:spcBef>
              <a:spcAft>
                <a:spcPts val="0"/>
              </a:spcAft>
              <a:buClr>
                <a:schemeClr val="dk1"/>
              </a:buClr>
              <a:buSzPts val="1200"/>
              <a:buChar char="•"/>
              <a:defRPr sz="1200"/>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77"/>
          <p:cNvSpPr txBox="1"/>
          <p:nvPr>
            <p:ph idx="9" type="body"/>
          </p:nvPr>
        </p:nvSpPr>
        <p:spPr>
          <a:xfrm>
            <a:off x="9808252" y="3167372"/>
            <a:ext cx="1812058" cy="523255"/>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1000"/>
              </a:spcBef>
              <a:spcAft>
                <a:spcPts val="0"/>
              </a:spcAft>
              <a:buSzPts val="1600"/>
              <a:buFont typeface="Arial"/>
              <a:buNone/>
              <a:defRPr b="1" sz="1600">
                <a:solidFill>
                  <a:schemeClr val="lt2"/>
                </a:solidFill>
                <a:latin typeface="Arial"/>
                <a:ea typeface="Arial"/>
                <a:cs typeface="Arial"/>
                <a:sym typeface="Aria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323" name="Google Shape;323;p77"/>
          <p:cNvSpPr txBox="1"/>
          <p:nvPr>
            <p:ph idx="13" type="body"/>
          </p:nvPr>
        </p:nvSpPr>
        <p:spPr>
          <a:xfrm>
            <a:off x="9813709" y="3964224"/>
            <a:ext cx="1812058" cy="477054"/>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sz="1400"/>
            </a:lvl1pPr>
            <a:lvl2pPr indent="-304800" lvl="1" marL="914400" algn="l">
              <a:lnSpc>
                <a:spcPct val="100000"/>
              </a:lnSpc>
              <a:spcBef>
                <a:spcPts val="1000"/>
              </a:spcBef>
              <a:spcAft>
                <a:spcPts val="0"/>
              </a:spcAft>
              <a:buClr>
                <a:schemeClr val="dk1"/>
              </a:buClr>
              <a:buSzPts val="1200"/>
              <a:buChar char="•"/>
              <a:defRPr sz="1200"/>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77"/>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25" name="Google Shape;325;p77"/>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line-textured-subhead-right text">
  <p:cSld name="2-line-textured-subhead-right text">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78"/>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800">
                <a:solidFill>
                  <a:srgbClr val="3D3D3D"/>
                </a:solidFill>
                <a:latin typeface="Arial"/>
                <a:ea typeface="Arial"/>
                <a:cs typeface="Arial"/>
                <a:sym typeface="Arial"/>
              </a:rPr>
              <a:t>‹#›</a:t>
            </a:fld>
            <a:endParaRPr sz="800">
              <a:solidFill>
                <a:srgbClr val="3D3D3D"/>
              </a:solidFill>
              <a:latin typeface="Arial"/>
              <a:ea typeface="Arial"/>
              <a:cs typeface="Arial"/>
              <a:sym typeface="Arial"/>
            </a:endParaRPr>
          </a:p>
        </p:txBody>
      </p:sp>
      <p:sp>
        <p:nvSpPr>
          <p:cNvPr id="328" name="Google Shape;328;p78"/>
          <p:cNvSpPr txBox="1"/>
          <p:nvPr>
            <p:ph idx="1" type="body"/>
          </p:nvPr>
        </p:nvSpPr>
        <p:spPr>
          <a:xfrm>
            <a:off x="6096000" y="533400"/>
            <a:ext cx="5486400" cy="53943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9" name="Google Shape;329;p78"/>
          <p:cNvSpPr txBox="1"/>
          <p:nvPr>
            <p:ph idx="2" type="subTitle"/>
          </p:nvPr>
        </p:nvSpPr>
        <p:spPr>
          <a:xfrm>
            <a:off x="838200" y="1790700"/>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000"/>
              <a:buFont typeface="Arial"/>
              <a:buNone/>
              <a:defRPr b="1" sz="2000">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0" name="Google Shape;330;p78"/>
          <p:cNvSpPr txBox="1"/>
          <p:nvPr>
            <p:ph type="title"/>
          </p:nvPr>
        </p:nvSpPr>
        <p:spPr>
          <a:xfrm>
            <a:off x="838200" y="530478"/>
            <a:ext cx="4648200" cy="102091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31" name="Google Shape;331;p78"/>
          <p:cNvCxnSpPr/>
          <p:nvPr/>
        </p:nvCxnSpPr>
        <p:spPr>
          <a:xfrm>
            <a:off x="544743" y="533399"/>
            <a:ext cx="0" cy="100584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line-textured-left text-right text">
  <p:cSld name="3-line-textured-left text-right text">
    <p:bg>
      <p:bgPr>
        <a:blipFill>
          <a:blip r:embed="rId2">
            <a:alphaModFix/>
          </a:blip>
          <a:stretch>
            <a:fillRect/>
          </a:stretch>
        </a:blipFill>
      </p:bgPr>
    </p:bg>
    <p:spTree>
      <p:nvGrpSpPr>
        <p:cNvPr id="332" name="Shape 332"/>
        <p:cNvGrpSpPr/>
        <p:nvPr/>
      </p:nvGrpSpPr>
      <p:grpSpPr>
        <a:xfrm>
          <a:off x="0" y="0"/>
          <a:ext cx="0" cy="0"/>
          <a:chOff x="0" y="0"/>
          <a:chExt cx="0" cy="0"/>
        </a:xfrm>
      </p:grpSpPr>
      <p:sp>
        <p:nvSpPr>
          <p:cNvPr id="333" name="Google Shape;333;p79"/>
          <p:cNvSpPr txBox="1"/>
          <p:nvPr>
            <p:ph idx="1" type="body"/>
          </p:nvPr>
        </p:nvSpPr>
        <p:spPr>
          <a:xfrm>
            <a:off x="838200" y="1790700"/>
            <a:ext cx="10744200" cy="41370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 name="Google Shape;334;p79"/>
          <p:cNvSpPr txBox="1"/>
          <p:nvPr>
            <p:ph type="title"/>
          </p:nvPr>
        </p:nvSpPr>
        <p:spPr>
          <a:xfrm>
            <a:off x="838200" y="530478"/>
            <a:ext cx="10744200" cy="102091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35" name="Google Shape;335;p79"/>
          <p:cNvCxnSpPr/>
          <p:nvPr/>
        </p:nvCxnSpPr>
        <p:spPr>
          <a:xfrm>
            <a:off x="544743" y="533399"/>
            <a:ext cx="0" cy="100584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Line_halftone_1">
  <p:cSld name="3 Line_halftone_1">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80"/>
          <p:cNvSpPr txBox="1"/>
          <p:nvPr>
            <p:ph idx="1" type="body"/>
          </p:nvPr>
        </p:nvSpPr>
        <p:spPr>
          <a:xfrm>
            <a:off x="838200" y="2352783"/>
            <a:ext cx="10652125" cy="354593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80"/>
          <p:cNvSpPr txBox="1"/>
          <p:nvPr>
            <p:ph type="title"/>
          </p:nvPr>
        </p:nvSpPr>
        <p:spPr>
          <a:xfrm>
            <a:off x="838200" y="530478"/>
            <a:ext cx="10689771" cy="156545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39" name="Google Shape;339;p80"/>
          <p:cNvCxnSpPr/>
          <p:nvPr/>
        </p:nvCxnSpPr>
        <p:spPr>
          <a:xfrm>
            <a:off x="544743" y="533400"/>
            <a:ext cx="0" cy="155448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Line_halftone_2">
  <p:cSld name="3 Line_halftone_2">
    <p:bg>
      <p:bgPr>
        <a:blipFill>
          <a:blip r:embed="rId2">
            <a:alphaModFix/>
          </a:blip>
          <a:stretch>
            <a:fillRect/>
          </a:stretch>
        </a:blipFill>
      </p:bgPr>
    </p:bg>
    <p:spTree>
      <p:nvGrpSpPr>
        <p:cNvPr id="340" name="Shape 340"/>
        <p:cNvGrpSpPr/>
        <p:nvPr/>
      </p:nvGrpSpPr>
      <p:grpSpPr>
        <a:xfrm>
          <a:off x="0" y="0"/>
          <a:ext cx="0" cy="0"/>
          <a:chOff x="0" y="0"/>
          <a:chExt cx="0" cy="0"/>
        </a:xfrm>
      </p:grpSpPr>
      <p:sp>
        <p:nvSpPr>
          <p:cNvPr id="341" name="Google Shape;341;p81"/>
          <p:cNvSpPr txBox="1"/>
          <p:nvPr>
            <p:ph idx="1" type="body"/>
          </p:nvPr>
        </p:nvSpPr>
        <p:spPr>
          <a:xfrm>
            <a:off x="6096000" y="533400"/>
            <a:ext cx="5494338" cy="5702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81"/>
          <p:cNvSpPr txBox="1"/>
          <p:nvPr>
            <p:ph type="title"/>
          </p:nvPr>
        </p:nvSpPr>
        <p:spPr>
          <a:xfrm>
            <a:off x="838200" y="530478"/>
            <a:ext cx="4976973" cy="156545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43" name="Google Shape;343;p81"/>
          <p:cNvCxnSpPr/>
          <p:nvPr/>
        </p:nvCxnSpPr>
        <p:spPr>
          <a:xfrm>
            <a:off x="544743" y="533400"/>
            <a:ext cx="0" cy="1554480"/>
          </a:xfrm>
          <a:prstGeom prst="straightConnector1">
            <a:avLst/>
          </a:prstGeom>
          <a:noFill/>
          <a:ln cap="flat" cmpd="sng" w="38100">
            <a:solidFill>
              <a:schemeClr val="accent1"/>
            </a:solidFill>
            <a:prstDash val="solid"/>
            <a:miter lim="800000"/>
            <a:headEnd len="sm" w="sm" type="none"/>
            <a:tailEnd len="sm" w="sm" type="none"/>
          </a:ln>
        </p:spPr>
      </p:cxnSp>
      <p:sp>
        <p:nvSpPr>
          <p:cNvPr id="344" name="Google Shape;344;p81"/>
          <p:cNvSpPr txBox="1"/>
          <p:nvPr>
            <p:ph idx="2" type="subTitle"/>
          </p:nvPr>
        </p:nvSpPr>
        <p:spPr>
          <a:xfrm>
            <a:off x="838200" y="2263312"/>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000"/>
              <a:buFont typeface="Arial"/>
              <a:buNone/>
              <a:defRPr b="1" sz="2000">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Line_gray texture_1">
  <p:cSld name="1 Line_gray texture_1">
    <p:bg>
      <p:bgPr>
        <a:blipFill>
          <a:blip r:embed="rId2">
            <a:alphaModFix amt="69598"/>
          </a:blip>
          <a:stretch>
            <a:fillRect/>
          </a:stretch>
        </a:blipFill>
      </p:bgPr>
    </p:bg>
    <p:spTree>
      <p:nvGrpSpPr>
        <p:cNvPr id="345" name="Shape 345"/>
        <p:cNvGrpSpPr/>
        <p:nvPr/>
      </p:nvGrpSpPr>
      <p:grpSpPr>
        <a:xfrm>
          <a:off x="0" y="0"/>
          <a:ext cx="0" cy="0"/>
          <a:chOff x="0" y="0"/>
          <a:chExt cx="0" cy="0"/>
        </a:xfrm>
      </p:grpSpPr>
      <p:sp>
        <p:nvSpPr>
          <p:cNvPr id="346" name="Google Shape;346;p82"/>
          <p:cNvSpPr txBox="1"/>
          <p:nvPr>
            <p:ph idx="1" type="body"/>
          </p:nvPr>
        </p:nvSpPr>
        <p:spPr>
          <a:xfrm>
            <a:off x="838200" y="1384300"/>
            <a:ext cx="10956925" cy="437197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82"/>
          <p:cNvSpPr txBox="1"/>
          <p:nvPr>
            <p:ph type="title"/>
          </p:nvPr>
        </p:nvSpPr>
        <p:spPr>
          <a:xfrm>
            <a:off x="838200" y="530479"/>
            <a:ext cx="10515600" cy="36847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48" name="Google Shape;348;p82"/>
          <p:cNvCxnSpPr/>
          <p:nvPr/>
        </p:nvCxnSpPr>
        <p:spPr>
          <a:xfrm>
            <a:off x="544743" y="533400"/>
            <a:ext cx="0" cy="374904"/>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ine_gray texture">
  <p:cSld name="2 Line_gray texture">
    <p:bg>
      <p:bgPr>
        <a:blipFill>
          <a:blip r:embed="rId2">
            <a:alphaModFix amt="70000"/>
          </a:blip>
          <a:stretch>
            <a:fillRect/>
          </a:stretch>
        </a:blipFill>
      </p:bgPr>
    </p:bg>
    <p:spTree>
      <p:nvGrpSpPr>
        <p:cNvPr id="349" name="Shape 349"/>
        <p:cNvGrpSpPr/>
        <p:nvPr/>
      </p:nvGrpSpPr>
      <p:grpSpPr>
        <a:xfrm>
          <a:off x="0" y="0"/>
          <a:ext cx="0" cy="0"/>
          <a:chOff x="0" y="0"/>
          <a:chExt cx="0" cy="0"/>
        </a:xfrm>
      </p:grpSpPr>
      <p:sp>
        <p:nvSpPr>
          <p:cNvPr id="350" name="Google Shape;350;p83"/>
          <p:cNvSpPr txBox="1"/>
          <p:nvPr>
            <p:ph idx="1" type="body"/>
          </p:nvPr>
        </p:nvSpPr>
        <p:spPr>
          <a:xfrm>
            <a:off x="838200" y="1790700"/>
            <a:ext cx="10744200" cy="41370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83"/>
          <p:cNvSpPr txBox="1"/>
          <p:nvPr>
            <p:ph type="title"/>
          </p:nvPr>
        </p:nvSpPr>
        <p:spPr>
          <a:xfrm>
            <a:off x="838200" y="530478"/>
            <a:ext cx="10744200" cy="102091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52" name="Google Shape;352;p83"/>
          <p:cNvCxnSpPr/>
          <p:nvPr/>
        </p:nvCxnSpPr>
        <p:spPr>
          <a:xfrm>
            <a:off x="544743" y="533399"/>
            <a:ext cx="0" cy="100584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Line White_3">
  <p:cSld name="3 Line White_3">
    <p:spTree>
      <p:nvGrpSpPr>
        <p:cNvPr id="50" name="Shape 50"/>
        <p:cNvGrpSpPr/>
        <p:nvPr/>
      </p:nvGrpSpPr>
      <p:grpSpPr>
        <a:xfrm>
          <a:off x="0" y="0"/>
          <a:ext cx="0" cy="0"/>
          <a:chOff x="0" y="0"/>
          <a:chExt cx="0" cy="0"/>
        </a:xfrm>
      </p:grpSpPr>
      <p:sp>
        <p:nvSpPr>
          <p:cNvPr id="51" name="Google Shape;51;p30"/>
          <p:cNvSpPr/>
          <p:nvPr/>
        </p:nvSpPr>
        <p:spPr>
          <a:xfrm>
            <a:off x="1107583" y="6468920"/>
            <a:ext cx="6651938" cy="30335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 name="Google Shape;52;p30"/>
          <p:cNvSpPr/>
          <p:nvPr>
            <p:ph idx="2" type="pic"/>
          </p:nvPr>
        </p:nvSpPr>
        <p:spPr>
          <a:xfrm>
            <a:off x="6096000" y="85725"/>
            <a:ext cx="6096000" cy="6772275"/>
          </a:xfrm>
          <a:prstGeom prst="rect">
            <a:avLst/>
          </a:prstGeom>
          <a:noFill/>
          <a:ln>
            <a:noFill/>
          </a:ln>
        </p:spPr>
      </p:sp>
      <p:pic>
        <p:nvPicPr>
          <p:cNvPr descr="Graphical user interface&#10;&#10;Description automatically generated with low confidence" id="53" name="Google Shape;53;p30"/>
          <p:cNvPicPr preferRelativeResize="0"/>
          <p:nvPr/>
        </p:nvPicPr>
        <p:blipFill rotWithShape="1">
          <a:blip r:embed="rId2">
            <a:alphaModFix/>
          </a:blip>
          <a:srcRect b="0" l="0" r="0" t="0"/>
          <a:stretch/>
        </p:blipFill>
        <p:spPr>
          <a:xfrm>
            <a:off x="10538460" y="6314916"/>
            <a:ext cx="1485900" cy="404225"/>
          </a:xfrm>
          <a:prstGeom prst="rect">
            <a:avLst/>
          </a:prstGeom>
          <a:noFill/>
          <a:ln>
            <a:noFill/>
          </a:ln>
        </p:spPr>
      </p:pic>
      <p:sp>
        <p:nvSpPr>
          <p:cNvPr id="54" name="Google Shape;54;p30"/>
          <p:cNvSpPr txBox="1"/>
          <p:nvPr/>
        </p:nvSpPr>
        <p:spPr>
          <a:xfrm>
            <a:off x="1214836" y="655487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7A8AA"/>
              </a:buClr>
              <a:buSzPts val="600"/>
              <a:buFont typeface="Arial"/>
              <a:buNone/>
            </a:pPr>
            <a:r>
              <a:rPr b="0" i="0" lang="en-US" sz="600" u="none" cap="none" strike="noStrike">
                <a:solidFill>
                  <a:srgbClr val="A7A8AA"/>
                </a:solidFill>
                <a:latin typeface="Arial"/>
                <a:ea typeface="Arial"/>
                <a:cs typeface="Arial"/>
                <a:sym typeface="Arial"/>
              </a:rPr>
              <a:t>Copyright © 2025 Broadcom. All Rights Reserved. The term "Broadcom" refers to Broadcom, Inc. and/or its subsidiaries.</a:t>
            </a:r>
            <a:endParaRPr b="0" i="0" sz="600" u="none" cap="none" strike="noStrike">
              <a:solidFill>
                <a:srgbClr val="A7A8AA"/>
              </a:solidFill>
              <a:latin typeface="Arial"/>
              <a:ea typeface="Arial"/>
              <a:cs typeface="Arial"/>
              <a:sym typeface="Arial"/>
            </a:endParaRPr>
          </a:p>
        </p:txBody>
      </p:sp>
      <p:sp>
        <p:nvSpPr>
          <p:cNvPr id="55" name="Google Shape;55;p30"/>
          <p:cNvSpPr txBox="1"/>
          <p:nvPr>
            <p:ph type="title"/>
          </p:nvPr>
        </p:nvSpPr>
        <p:spPr>
          <a:xfrm>
            <a:off x="838200" y="530478"/>
            <a:ext cx="4976973" cy="156545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56" name="Google Shape;56;p30"/>
          <p:cNvCxnSpPr/>
          <p:nvPr/>
        </p:nvCxnSpPr>
        <p:spPr>
          <a:xfrm>
            <a:off x="544743" y="533400"/>
            <a:ext cx="0" cy="1554480"/>
          </a:xfrm>
          <a:prstGeom prst="straightConnector1">
            <a:avLst/>
          </a:prstGeom>
          <a:noFill/>
          <a:ln cap="flat" cmpd="sng" w="38100">
            <a:solidFill>
              <a:schemeClr val="accent1"/>
            </a:solidFill>
            <a:prstDash val="solid"/>
            <a:miter lim="800000"/>
            <a:headEnd len="sm" w="sm" type="none"/>
            <a:tailEnd len="sm" w="sm" type="none"/>
          </a:ln>
        </p:spPr>
      </p:cxnSp>
      <p:sp>
        <p:nvSpPr>
          <p:cNvPr id="57" name="Google Shape;57;p30"/>
          <p:cNvSpPr txBox="1"/>
          <p:nvPr>
            <p:ph idx="1" type="body"/>
          </p:nvPr>
        </p:nvSpPr>
        <p:spPr>
          <a:xfrm>
            <a:off x="838200" y="2898312"/>
            <a:ext cx="4860229" cy="35020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30"/>
          <p:cNvSpPr txBox="1"/>
          <p:nvPr>
            <p:ph idx="3" type="subTitle"/>
          </p:nvPr>
        </p:nvSpPr>
        <p:spPr>
          <a:xfrm>
            <a:off x="838200" y="2263312"/>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000"/>
              <a:buFont typeface="Arial"/>
              <a:buNone/>
              <a:defRPr b="1" sz="2000">
                <a:solidFill>
                  <a:schemeClr val="lt2"/>
                </a:solidFill>
              </a:defRPr>
            </a:lvl1pPr>
            <a:lvl2pPr lvl="1" algn="ctr">
              <a:lnSpc>
                <a:spcPct val="100000"/>
              </a:lnSpc>
              <a:spcBef>
                <a:spcPts val="1000"/>
              </a:spcBef>
              <a:spcAft>
                <a:spcPts val="0"/>
              </a:spcAft>
              <a:buSzPts val="2000"/>
              <a:buNone/>
              <a:defRPr sz="2000"/>
            </a:lvl2pPr>
            <a:lvl3pPr lvl="2" algn="ctr">
              <a:lnSpc>
                <a:spcPct val="100000"/>
              </a:lnSpc>
              <a:spcBef>
                <a:spcPts val="300"/>
              </a:spcBef>
              <a:spcAft>
                <a:spcPts val="0"/>
              </a:spcAft>
              <a:buSzPts val="1800"/>
              <a:buNone/>
              <a:defRPr sz="1800"/>
            </a:lvl3pPr>
            <a:lvl4pPr lvl="3" algn="ctr">
              <a:lnSpc>
                <a:spcPct val="100000"/>
              </a:lnSpc>
              <a:spcBef>
                <a:spcPts val="300"/>
              </a:spcBef>
              <a:spcAft>
                <a:spcPts val="0"/>
              </a:spcAft>
              <a:buSzPts val="1280"/>
              <a:buNone/>
              <a:defRPr sz="1600"/>
            </a:lvl4pPr>
            <a:lvl5pPr lvl="4" algn="ctr">
              <a:lnSpc>
                <a:spcPct val="100000"/>
              </a:lnSpc>
              <a:spcBef>
                <a:spcPts val="300"/>
              </a:spcBef>
              <a:spcAft>
                <a:spcPts val="0"/>
              </a:spcAft>
              <a:buSzPts val="1280"/>
              <a:buNone/>
              <a:defRPr sz="1600"/>
            </a:lvl5pPr>
            <a:lvl6pPr lvl="5" algn="ctr">
              <a:lnSpc>
                <a:spcPct val="100000"/>
              </a:lnSpc>
              <a:spcBef>
                <a:spcPts val="0"/>
              </a:spcBef>
              <a:spcAft>
                <a:spcPts val="0"/>
              </a:spcAft>
              <a:buSzPts val="1600"/>
              <a:buFont typeface="Arial"/>
              <a:buNone/>
              <a:defRPr sz="1600"/>
            </a:lvl6pPr>
            <a:lvl7pPr lvl="6" algn="ctr">
              <a:lnSpc>
                <a:spcPct val="90000"/>
              </a:lnSpc>
              <a:spcBef>
                <a:spcPts val="6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Line_gray texture">
  <p:cSld name="3 Line_gray texture">
    <p:bg>
      <p:bgPr>
        <a:blipFill>
          <a:blip r:embed="rId2">
            <a:alphaModFix amt="70000"/>
          </a:blip>
          <a:stretch>
            <a:fillRect/>
          </a:stretch>
        </a:blipFill>
      </p:bgPr>
    </p:bg>
    <p:spTree>
      <p:nvGrpSpPr>
        <p:cNvPr id="353" name="Shape 353"/>
        <p:cNvGrpSpPr/>
        <p:nvPr/>
      </p:nvGrpSpPr>
      <p:grpSpPr>
        <a:xfrm>
          <a:off x="0" y="0"/>
          <a:ext cx="0" cy="0"/>
          <a:chOff x="0" y="0"/>
          <a:chExt cx="0" cy="0"/>
        </a:xfrm>
      </p:grpSpPr>
      <p:sp>
        <p:nvSpPr>
          <p:cNvPr id="354" name="Google Shape;354;p84"/>
          <p:cNvSpPr txBox="1"/>
          <p:nvPr>
            <p:ph idx="1" type="body"/>
          </p:nvPr>
        </p:nvSpPr>
        <p:spPr>
          <a:xfrm>
            <a:off x="838200" y="2352783"/>
            <a:ext cx="10652125" cy="354593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84"/>
          <p:cNvSpPr txBox="1"/>
          <p:nvPr>
            <p:ph type="title"/>
          </p:nvPr>
        </p:nvSpPr>
        <p:spPr>
          <a:xfrm>
            <a:off x="838200" y="530478"/>
            <a:ext cx="10689771" cy="156545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56" name="Google Shape;356;p84"/>
          <p:cNvCxnSpPr/>
          <p:nvPr/>
        </p:nvCxnSpPr>
        <p:spPr>
          <a:xfrm>
            <a:off x="544743" y="533400"/>
            <a:ext cx="0" cy="155448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_2">
  <p:cSld name="Case study_2">
    <p:bg>
      <p:bgPr>
        <a:solidFill>
          <a:schemeClr val="lt1"/>
        </a:solidFill>
      </p:bgPr>
    </p:bg>
    <p:spTree>
      <p:nvGrpSpPr>
        <p:cNvPr id="357" name="Shape 357"/>
        <p:cNvGrpSpPr/>
        <p:nvPr/>
      </p:nvGrpSpPr>
      <p:grpSpPr>
        <a:xfrm>
          <a:off x="0" y="0"/>
          <a:ext cx="0" cy="0"/>
          <a:chOff x="0" y="0"/>
          <a:chExt cx="0" cy="0"/>
        </a:xfrm>
      </p:grpSpPr>
      <p:sp>
        <p:nvSpPr>
          <p:cNvPr id="358" name="Google Shape;358;p85"/>
          <p:cNvSpPr txBox="1"/>
          <p:nvPr>
            <p:ph idx="1" type="body"/>
          </p:nvPr>
        </p:nvSpPr>
        <p:spPr>
          <a:xfrm>
            <a:off x="1181101" y="3429000"/>
            <a:ext cx="2794000" cy="1714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9" name="Google Shape;359;p85"/>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60" name="Google Shape;360;p85"/>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
        <p:nvSpPr>
          <p:cNvPr id="361" name="Google Shape;361;p85"/>
          <p:cNvSpPr txBox="1"/>
          <p:nvPr>
            <p:ph idx="2" type="subTitle"/>
          </p:nvPr>
        </p:nvSpPr>
        <p:spPr>
          <a:xfrm>
            <a:off x="927101" y="2806700"/>
            <a:ext cx="3302000" cy="368522"/>
          </a:xfrm>
          <a:prstGeom prst="rect">
            <a:avLst/>
          </a:prstGeom>
          <a:noFill/>
          <a:ln>
            <a:noFill/>
          </a:ln>
        </p:spPr>
        <p:txBody>
          <a:bodyPr anchorCtr="0" anchor="t" bIns="0" lIns="0" spcFirstLastPara="1" rIns="0" wrap="square" tIns="0">
            <a:noAutofit/>
          </a:bodyPr>
          <a:lstStyle>
            <a:lvl1pPr lvl="0" algn="ctr">
              <a:lnSpc>
                <a:spcPct val="100000"/>
              </a:lnSpc>
              <a:spcBef>
                <a:spcPts val="1000"/>
              </a:spcBef>
              <a:spcAft>
                <a:spcPts val="0"/>
              </a:spcAft>
              <a:buSzPts val="2400"/>
              <a:buFont typeface="Arial"/>
              <a:buNone/>
              <a:defRPr b="1"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62" name="Google Shape;362;p85"/>
          <p:cNvSpPr txBox="1"/>
          <p:nvPr>
            <p:ph idx="3" type="body"/>
          </p:nvPr>
        </p:nvSpPr>
        <p:spPr>
          <a:xfrm>
            <a:off x="4699001" y="3429000"/>
            <a:ext cx="2794000" cy="1714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85"/>
          <p:cNvSpPr txBox="1"/>
          <p:nvPr>
            <p:ph idx="4" type="body"/>
          </p:nvPr>
        </p:nvSpPr>
        <p:spPr>
          <a:xfrm>
            <a:off x="8242301" y="3429000"/>
            <a:ext cx="2794000" cy="1714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800"/>
              <a:buNone/>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p85"/>
          <p:cNvSpPr txBox="1"/>
          <p:nvPr>
            <p:ph idx="5" type="body"/>
          </p:nvPr>
        </p:nvSpPr>
        <p:spPr>
          <a:xfrm>
            <a:off x="4508500" y="2806700"/>
            <a:ext cx="3124200" cy="4318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400"/>
              <a:buFont typeface="Arial"/>
              <a:buNone/>
              <a:defRPr b="1" i="0" sz="2400">
                <a:solidFill>
                  <a:schemeClr val="lt2"/>
                </a:solidFill>
                <a:latin typeface="Arial"/>
                <a:ea typeface="Arial"/>
                <a:cs typeface="Arial"/>
                <a:sym typeface="Arial"/>
              </a:defRPr>
            </a:lvl1pPr>
            <a:lvl2pPr indent="-317500" lvl="1" marL="9144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indent="-304800" lvl="2" marL="13716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indent="-289560" lvl="3" marL="182880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indent="-289560" lvl="4" marL="228600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5" name="Google Shape;365;p85"/>
          <p:cNvSpPr txBox="1"/>
          <p:nvPr>
            <p:ph idx="6" type="body"/>
          </p:nvPr>
        </p:nvSpPr>
        <p:spPr>
          <a:xfrm>
            <a:off x="8077200" y="2806700"/>
            <a:ext cx="3124200" cy="4318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400"/>
              <a:buFont typeface="Arial"/>
              <a:buNone/>
              <a:defRPr b="1" i="0" sz="2400">
                <a:solidFill>
                  <a:schemeClr val="lt2"/>
                </a:solidFill>
                <a:latin typeface="Arial"/>
                <a:ea typeface="Arial"/>
                <a:cs typeface="Arial"/>
                <a:sym typeface="Arial"/>
              </a:defRPr>
            </a:lvl1pPr>
            <a:lvl2pPr indent="-317500" lvl="1" marL="9144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indent="-304800" lvl="2" marL="13716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indent="-289560" lvl="3" marL="182880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indent="-289560" lvl="4" marL="228600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66" name="Google Shape;366;p85"/>
          <p:cNvPicPr preferRelativeResize="0"/>
          <p:nvPr/>
        </p:nvPicPr>
        <p:blipFill rotWithShape="1">
          <a:blip r:embed="rId2">
            <a:alphaModFix/>
          </a:blip>
          <a:srcRect b="0" l="0" r="0" t="0"/>
          <a:stretch/>
        </p:blipFill>
        <p:spPr>
          <a:xfrm>
            <a:off x="-436228" y="-67112"/>
            <a:ext cx="12866848" cy="72376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_3">
  <p:cSld name="Case study_3">
    <p:bg>
      <p:bgPr>
        <a:solidFill>
          <a:schemeClr val="dk2"/>
        </a:solidFill>
      </p:bgPr>
    </p:bg>
    <p:spTree>
      <p:nvGrpSpPr>
        <p:cNvPr id="367" name="Shape 367"/>
        <p:cNvGrpSpPr/>
        <p:nvPr/>
      </p:nvGrpSpPr>
      <p:grpSpPr>
        <a:xfrm>
          <a:off x="0" y="0"/>
          <a:ext cx="0" cy="0"/>
          <a:chOff x="0" y="0"/>
          <a:chExt cx="0" cy="0"/>
        </a:xfrm>
      </p:grpSpPr>
      <p:pic>
        <p:nvPicPr>
          <p:cNvPr id="368" name="Google Shape;368;p86"/>
          <p:cNvPicPr preferRelativeResize="0"/>
          <p:nvPr/>
        </p:nvPicPr>
        <p:blipFill rotWithShape="1">
          <a:blip r:embed="rId2">
            <a:alphaModFix/>
          </a:blip>
          <a:srcRect b="0" l="0" r="0" t="0"/>
          <a:stretch/>
        </p:blipFill>
        <p:spPr>
          <a:xfrm>
            <a:off x="0" y="-36178"/>
            <a:ext cx="12256316" cy="6894178"/>
          </a:xfrm>
          <a:prstGeom prst="rect">
            <a:avLst/>
          </a:prstGeom>
          <a:noFill/>
          <a:ln>
            <a:noFill/>
          </a:ln>
        </p:spPr>
      </p:pic>
      <p:sp>
        <p:nvSpPr>
          <p:cNvPr id="369" name="Google Shape;369;p86"/>
          <p:cNvSpPr txBox="1"/>
          <p:nvPr>
            <p:ph idx="1" type="body"/>
          </p:nvPr>
        </p:nvSpPr>
        <p:spPr>
          <a:xfrm>
            <a:off x="952500" y="2413000"/>
            <a:ext cx="3327400" cy="2324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lt1"/>
              </a:buClr>
              <a:buSzPts val="1600"/>
              <a:buFont typeface="Arial"/>
              <a:buNone/>
              <a:defRPr>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04800" lvl="2" marL="1371600" algn="l">
              <a:lnSpc>
                <a:spcPct val="100000"/>
              </a:lnSpc>
              <a:spcBef>
                <a:spcPts val="300"/>
              </a:spcBef>
              <a:spcAft>
                <a:spcPts val="0"/>
              </a:spcAft>
              <a:buClr>
                <a:schemeClr val="lt1"/>
              </a:buClr>
              <a:buSzPts val="1200"/>
              <a:buChar char="-"/>
              <a:defRPr>
                <a:solidFill>
                  <a:schemeClr val="lt1"/>
                </a:solidFill>
              </a:defRPr>
            </a:lvl3pPr>
            <a:lvl4pPr indent="-289560" lvl="3" marL="1828800" algn="l">
              <a:lnSpc>
                <a:spcPct val="100000"/>
              </a:lnSpc>
              <a:spcBef>
                <a:spcPts val="300"/>
              </a:spcBef>
              <a:spcAft>
                <a:spcPts val="0"/>
              </a:spcAft>
              <a:buClr>
                <a:schemeClr val="lt1"/>
              </a:buClr>
              <a:buSzPts val="960"/>
              <a:buChar char="o"/>
              <a:defRPr>
                <a:solidFill>
                  <a:schemeClr val="lt1"/>
                </a:solidFill>
              </a:defRPr>
            </a:lvl4pPr>
            <a:lvl5pPr indent="-289560" lvl="4" marL="2286000" algn="l">
              <a:lnSpc>
                <a:spcPct val="100000"/>
              </a:lnSpc>
              <a:spcBef>
                <a:spcPts val="300"/>
              </a:spcBef>
              <a:spcAft>
                <a:spcPts val="0"/>
              </a:spcAft>
              <a:buClr>
                <a:schemeClr val="lt1"/>
              </a:buClr>
              <a:buSzPts val="960"/>
              <a:buChar char="•"/>
              <a:defRPr>
                <a:solidFill>
                  <a:schemeClr val="lt1"/>
                </a:solidFill>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86"/>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71" name="Google Shape;371;p86"/>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
        <p:nvSpPr>
          <p:cNvPr id="372" name="Google Shape;372;p86"/>
          <p:cNvSpPr txBox="1"/>
          <p:nvPr>
            <p:ph idx="2" type="subTitle"/>
          </p:nvPr>
        </p:nvSpPr>
        <p:spPr>
          <a:xfrm>
            <a:off x="927101" y="1790700"/>
            <a:ext cx="3302000" cy="368522"/>
          </a:xfrm>
          <a:prstGeom prst="rect">
            <a:avLst/>
          </a:prstGeom>
          <a:noFill/>
          <a:ln>
            <a:noFill/>
          </a:ln>
        </p:spPr>
        <p:txBody>
          <a:bodyPr anchorCtr="0" anchor="t" bIns="0" lIns="0" spcFirstLastPara="1" rIns="0" wrap="square" tIns="0">
            <a:noAutofit/>
          </a:bodyPr>
          <a:lstStyle>
            <a:lvl1pPr lvl="0" algn="ctr">
              <a:lnSpc>
                <a:spcPct val="100000"/>
              </a:lnSpc>
              <a:spcBef>
                <a:spcPts val="1000"/>
              </a:spcBef>
              <a:spcAft>
                <a:spcPts val="0"/>
              </a:spcAft>
              <a:buSzPts val="2400"/>
              <a:buFont typeface="Arial"/>
              <a:buNone/>
              <a:defRPr b="1"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73" name="Google Shape;373;p86"/>
          <p:cNvSpPr txBox="1"/>
          <p:nvPr>
            <p:ph idx="3" type="body"/>
          </p:nvPr>
        </p:nvSpPr>
        <p:spPr>
          <a:xfrm>
            <a:off x="4851400" y="2413000"/>
            <a:ext cx="3098800" cy="2324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lt1"/>
              </a:buClr>
              <a:buSzPts val="1600"/>
              <a:buFont typeface="Arial"/>
              <a:buNone/>
              <a:defRPr>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04800" lvl="2" marL="1371600" algn="l">
              <a:lnSpc>
                <a:spcPct val="100000"/>
              </a:lnSpc>
              <a:spcBef>
                <a:spcPts val="300"/>
              </a:spcBef>
              <a:spcAft>
                <a:spcPts val="0"/>
              </a:spcAft>
              <a:buClr>
                <a:schemeClr val="lt1"/>
              </a:buClr>
              <a:buSzPts val="1200"/>
              <a:buChar char="-"/>
              <a:defRPr>
                <a:solidFill>
                  <a:schemeClr val="lt1"/>
                </a:solidFill>
              </a:defRPr>
            </a:lvl3pPr>
            <a:lvl4pPr indent="-289560" lvl="3" marL="1828800" algn="l">
              <a:lnSpc>
                <a:spcPct val="100000"/>
              </a:lnSpc>
              <a:spcBef>
                <a:spcPts val="300"/>
              </a:spcBef>
              <a:spcAft>
                <a:spcPts val="0"/>
              </a:spcAft>
              <a:buClr>
                <a:schemeClr val="lt1"/>
              </a:buClr>
              <a:buSzPts val="960"/>
              <a:buChar char="o"/>
              <a:defRPr>
                <a:solidFill>
                  <a:schemeClr val="lt1"/>
                </a:solidFill>
              </a:defRPr>
            </a:lvl4pPr>
            <a:lvl5pPr indent="-289560" lvl="4" marL="2286000" algn="l">
              <a:lnSpc>
                <a:spcPct val="100000"/>
              </a:lnSpc>
              <a:spcBef>
                <a:spcPts val="300"/>
              </a:spcBef>
              <a:spcAft>
                <a:spcPts val="0"/>
              </a:spcAft>
              <a:buClr>
                <a:schemeClr val="lt1"/>
              </a:buClr>
              <a:buSzPts val="960"/>
              <a:buChar char="•"/>
              <a:defRPr>
                <a:solidFill>
                  <a:schemeClr val="lt1"/>
                </a:solidFill>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4" name="Google Shape;374;p86"/>
          <p:cNvSpPr txBox="1"/>
          <p:nvPr>
            <p:ph idx="4" type="body"/>
          </p:nvPr>
        </p:nvSpPr>
        <p:spPr>
          <a:xfrm>
            <a:off x="8623300" y="2413000"/>
            <a:ext cx="3098800" cy="2324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lt1"/>
              </a:buClr>
              <a:buSzPts val="1600"/>
              <a:buFont typeface="Arial"/>
              <a:buNone/>
              <a:defRPr>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04800" lvl="2" marL="1371600" algn="l">
              <a:lnSpc>
                <a:spcPct val="100000"/>
              </a:lnSpc>
              <a:spcBef>
                <a:spcPts val="300"/>
              </a:spcBef>
              <a:spcAft>
                <a:spcPts val="0"/>
              </a:spcAft>
              <a:buClr>
                <a:schemeClr val="lt1"/>
              </a:buClr>
              <a:buSzPts val="1200"/>
              <a:buChar char="-"/>
              <a:defRPr>
                <a:solidFill>
                  <a:schemeClr val="lt1"/>
                </a:solidFill>
              </a:defRPr>
            </a:lvl3pPr>
            <a:lvl4pPr indent="-289560" lvl="3" marL="1828800" algn="l">
              <a:lnSpc>
                <a:spcPct val="100000"/>
              </a:lnSpc>
              <a:spcBef>
                <a:spcPts val="300"/>
              </a:spcBef>
              <a:spcAft>
                <a:spcPts val="0"/>
              </a:spcAft>
              <a:buClr>
                <a:schemeClr val="lt1"/>
              </a:buClr>
              <a:buSzPts val="960"/>
              <a:buChar char="o"/>
              <a:defRPr>
                <a:solidFill>
                  <a:schemeClr val="lt1"/>
                </a:solidFill>
              </a:defRPr>
            </a:lvl4pPr>
            <a:lvl5pPr indent="-289560" lvl="4" marL="2286000" algn="l">
              <a:lnSpc>
                <a:spcPct val="100000"/>
              </a:lnSpc>
              <a:spcBef>
                <a:spcPts val="300"/>
              </a:spcBef>
              <a:spcAft>
                <a:spcPts val="0"/>
              </a:spcAft>
              <a:buClr>
                <a:schemeClr val="lt1"/>
              </a:buClr>
              <a:buSzPts val="960"/>
              <a:buChar char="•"/>
              <a:defRPr>
                <a:solidFill>
                  <a:schemeClr val="lt1"/>
                </a:solidFill>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86"/>
          <p:cNvSpPr txBox="1"/>
          <p:nvPr>
            <p:ph idx="5" type="body"/>
          </p:nvPr>
        </p:nvSpPr>
        <p:spPr>
          <a:xfrm>
            <a:off x="4826000" y="1790700"/>
            <a:ext cx="3124200" cy="4318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400"/>
              <a:buFont typeface="Arial"/>
              <a:buNone/>
              <a:defRPr b="1" i="0" sz="2400">
                <a:solidFill>
                  <a:schemeClr val="lt2"/>
                </a:solidFill>
                <a:latin typeface="Arial"/>
                <a:ea typeface="Arial"/>
                <a:cs typeface="Arial"/>
                <a:sym typeface="Arial"/>
              </a:defRPr>
            </a:lvl1pPr>
            <a:lvl2pPr indent="-317500" lvl="1" marL="9144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indent="-304800" lvl="2" marL="13716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indent="-289560" lvl="3" marL="182880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indent="-289560" lvl="4" marL="228600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86"/>
          <p:cNvSpPr txBox="1"/>
          <p:nvPr>
            <p:ph idx="6" type="body"/>
          </p:nvPr>
        </p:nvSpPr>
        <p:spPr>
          <a:xfrm>
            <a:off x="8597900" y="1790700"/>
            <a:ext cx="3124200" cy="4318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000"/>
              </a:spcBef>
              <a:spcAft>
                <a:spcPts val="0"/>
              </a:spcAft>
              <a:buSzPts val="2400"/>
              <a:buFont typeface="Arial"/>
              <a:buNone/>
              <a:defRPr b="1" i="0" sz="2400">
                <a:solidFill>
                  <a:schemeClr val="lt2"/>
                </a:solidFill>
                <a:latin typeface="Arial"/>
                <a:ea typeface="Arial"/>
                <a:cs typeface="Arial"/>
                <a:sym typeface="Arial"/>
              </a:defRPr>
            </a:lvl1pPr>
            <a:lvl2pPr indent="-317500" lvl="1" marL="914400" algn="l">
              <a:lnSpc>
                <a:spcPct val="100000"/>
              </a:lnSpc>
              <a:spcBef>
                <a:spcPts val="1000"/>
              </a:spcBef>
              <a:spcAft>
                <a:spcPts val="0"/>
              </a:spcAft>
              <a:buSzPts val="1400"/>
              <a:buChar char="•"/>
              <a:defRPr b="1" i="0">
                <a:solidFill>
                  <a:schemeClr val="lt2"/>
                </a:solidFill>
                <a:latin typeface="Arial"/>
                <a:ea typeface="Arial"/>
                <a:cs typeface="Arial"/>
                <a:sym typeface="Arial"/>
              </a:defRPr>
            </a:lvl2pPr>
            <a:lvl3pPr indent="-304800" lvl="2" marL="1371600" algn="l">
              <a:lnSpc>
                <a:spcPct val="100000"/>
              </a:lnSpc>
              <a:spcBef>
                <a:spcPts val="300"/>
              </a:spcBef>
              <a:spcAft>
                <a:spcPts val="0"/>
              </a:spcAft>
              <a:buSzPts val="1200"/>
              <a:buChar char="-"/>
              <a:defRPr b="1" i="0">
                <a:solidFill>
                  <a:schemeClr val="lt2"/>
                </a:solidFill>
                <a:latin typeface="Arial"/>
                <a:ea typeface="Arial"/>
                <a:cs typeface="Arial"/>
                <a:sym typeface="Arial"/>
              </a:defRPr>
            </a:lvl3pPr>
            <a:lvl4pPr indent="-289560" lvl="3" marL="1828800" algn="l">
              <a:lnSpc>
                <a:spcPct val="100000"/>
              </a:lnSpc>
              <a:spcBef>
                <a:spcPts val="300"/>
              </a:spcBef>
              <a:spcAft>
                <a:spcPts val="0"/>
              </a:spcAft>
              <a:buSzPts val="960"/>
              <a:buChar char="o"/>
              <a:defRPr b="1" i="0">
                <a:solidFill>
                  <a:schemeClr val="lt2"/>
                </a:solidFill>
                <a:latin typeface="Arial"/>
                <a:ea typeface="Arial"/>
                <a:cs typeface="Arial"/>
                <a:sym typeface="Arial"/>
              </a:defRPr>
            </a:lvl4pPr>
            <a:lvl5pPr indent="-289560" lvl="4" marL="2286000" algn="l">
              <a:lnSpc>
                <a:spcPct val="100000"/>
              </a:lnSpc>
              <a:spcBef>
                <a:spcPts val="300"/>
              </a:spcBef>
              <a:spcAft>
                <a:spcPts val="0"/>
              </a:spcAft>
              <a:buSzPts val="960"/>
              <a:buChar char="•"/>
              <a:defRPr b="1" i="0">
                <a:solidFill>
                  <a:schemeClr val="lt2"/>
                </a:solidFill>
                <a:latin typeface="Arial"/>
                <a:ea typeface="Arial"/>
                <a:cs typeface="Arial"/>
                <a:sym typeface="Arial"/>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86"/>
          <p:cNvSpPr txBox="1"/>
          <p:nvPr/>
        </p:nvSpPr>
        <p:spPr>
          <a:xfrm>
            <a:off x="1214836" y="6555994"/>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a:solidFill>
                  <a:schemeClr val="lt1"/>
                </a:solidFill>
                <a:latin typeface="Arial"/>
                <a:ea typeface="Arial"/>
                <a:cs typeface="Arial"/>
                <a:sym typeface="Arial"/>
              </a:rPr>
              <a:t>Copyright © 2025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378" name="Google Shape;378;p86"/>
          <p:cNvPicPr preferRelativeResize="0"/>
          <p:nvPr/>
        </p:nvPicPr>
        <p:blipFill rotWithShape="1">
          <a:blip r:embed="rId3">
            <a:alphaModFix/>
          </a:blip>
          <a:srcRect b="0" l="0" r="0" t="0"/>
          <a:stretch/>
        </p:blipFill>
        <p:spPr>
          <a:xfrm>
            <a:off x="10541134" y="6314353"/>
            <a:ext cx="1476851" cy="401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Cover 3">
  <p:cSld name="1_Dark Cover 3">
    <p:spTree>
      <p:nvGrpSpPr>
        <p:cNvPr id="379" name="Shape 379"/>
        <p:cNvGrpSpPr/>
        <p:nvPr/>
      </p:nvGrpSpPr>
      <p:grpSpPr>
        <a:xfrm>
          <a:off x="0" y="0"/>
          <a:ext cx="0" cy="0"/>
          <a:chOff x="0" y="0"/>
          <a:chExt cx="0" cy="0"/>
        </a:xfrm>
      </p:grpSpPr>
      <p:pic>
        <p:nvPicPr>
          <p:cNvPr descr="A picture containing sky, outdoor, scene, stage&#10;&#10;Description automatically generated" id="380" name="Google Shape;380;p87"/>
          <p:cNvPicPr preferRelativeResize="0"/>
          <p:nvPr/>
        </p:nvPicPr>
        <p:blipFill rotWithShape="1">
          <a:blip r:embed="rId2">
            <a:alphaModFix/>
          </a:blip>
          <a:srcRect b="0" l="0" r="0" t="0"/>
          <a:stretch/>
        </p:blipFill>
        <p:spPr>
          <a:xfrm>
            <a:off x="0" y="1790700"/>
            <a:ext cx="12192000" cy="5067300"/>
          </a:xfrm>
          <a:prstGeom prst="rect">
            <a:avLst/>
          </a:prstGeom>
          <a:noFill/>
          <a:ln>
            <a:noFill/>
          </a:ln>
        </p:spPr>
      </p:pic>
      <p:pic>
        <p:nvPicPr>
          <p:cNvPr id="381" name="Google Shape;381;p87"/>
          <p:cNvPicPr preferRelativeResize="0"/>
          <p:nvPr/>
        </p:nvPicPr>
        <p:blipFill rotWithShape="1">
          <a:blip r:embed="rId3">
            <a:alphaModFix/>
          </a:blip>
          <a:srcRect b="0" l="0" r="0" t="0"/>
          <a:stretch/>
        </p:blipFill>
        <p:spPr>
          <a:xfrm>
            <a:off x="0" y="71849"/>
            <a:ext cx="12192000" cy="6858000"/>
          </a:xfrm>
          <a:prstGeom prst="rect">
            <a:avLst/>
          </a:prstGeom>
          <a:noFill/>
          <a:ln>
            <a:noFill/>
          </a:ln>
        </p:spPr>
      </p:pic>
      <p:sp>
        <p:nvSpPr>
          <p:cNvPr id="382" name="Google Shape;382;p87"/>
          <p:cNvSpPr txBox="1"/>
          <p:nvPr/>
        </p:nvSpPr>
        <p:spPr>
          <a:xfrm>
            <a:off x="1214836" y="650044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a:solidFill>
                  <a:schemeClr val="lt1"/>
                </a:solidFill>
                <a:latin typeface="Arial"/>
                <a:ea typeface="Arial"/>
                <a:cs typeface="Arial"/>
                <a:sym typeface="Arial"/>
              </a:rPr>
              <a:t>Copyright © 2024 Broadcom. All Rights Reserved. The term "Broadcom" refers to Broadcom, Inc. and/or its subsidiaries.</a:t>
            </a:r>
            <a:endParaRPr sz="600">
              <a:solidFill>
                <a:schemeClr val="lt1"/>
              </a:solidFill>
              <a:latin typeface="Arial"/>
              <a:ea typeface="Arial"/>
              <a:cs typeface="Arial"/>
              <a:sym typeface="Arial"/>
            </a:endParaRPr>
          </a:p>
        </p:txBody>
      </p:sp>
      <p:pic>
        <p:nvPicPr>
          <p:cNvPr id="383" name="Google Shape;383;p87"/>
          <p:cNvPicPr preferRelativeResize="0"/>
          <p:nvPr/>
        </p:nvPicPr>
        <p:blipFill rotWithShape="1">
          <a:blip r:embed="rId4">
            <a:alphaModFix/>
          </a:blip>
          <a:srcRect b="0" l="0" r="0" t="0"/>
          <a:stretch/>
        </p:blipFill>
        <p:spPr>
          <a:xfrm>
            <a:off x="8757925" y="487715"/>
            <a:ext cx="3099710" cy="843246"/>
          </a:xfrm>
          <a:prstGeom prst="rect">
            <a:avLst/>
          </a:prstGeom>
          <a:noFill/>
          <a:ln>
            <a:noFill/>
          </a:ln>
        </p:spPr>
      </p:pic>
      <p:sp>
        <p:nvSpPr>
          <p:cNvPr id="384" name="Google Shape;384;p87"/>
          <p:cNvSpPr txBox="1"/>
          <p:nvPr>
            <p:ph idx="1" type="body"/>
          </p:nvPr>
        </p:nvSpPr>
        <p:spPr>
          <a:xfrm>
            <a:off x="1100820" y="3805862"/>
            <a:ext cx="4069057" cy="24622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solidFill>
                  <a:schemeClr val="lt1"/>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20039" lvl="3" marL="1828800" algn="l">
              <a:lnSpc>
                <a:spcPct val="100000"/>
              </a:lnSpc>
              <a:spcBef>
                <a:spcPts val="300"/>
              </a:spcBef>
              <a:spcAft>
                <a:spcPts val="0"/>
              </a:spcAft>
              <a:buSzPts val="1440"/>
              <a:buChar char="o"/>
              <a:defRPr/>
            </a:lvl4pPr>
            <a:lvl5pPr indent="-320039" lvl="4" marL="2286000" algn="l">
              <a:lnSpc>
                <a:spcPct val="100000"/>
              </a:lnSpc>
              <a:spcBef>
                <a:spcPts val="300"/>
              </a:spcBef>
              <a:spcAft>
                <a:spcPts val="0"/>
              </a:spcAft>
              <a:buSzPts val="1440"/>
              <a:buChar char="•"/>
              <a:defRPr/>
            </a:lvl5pPr>
            <a:lvl6pPr indent="-342900" lvl="5" marL="2743200" algn="l">
              <a:lnSpc>
                <a:spcPct val="100000"/>
              </a:lnSpc>
              <a:spcBef>
                <a:spcPts val="0"/>
              </a:spcBef>
              <a:spcAft>
                <a:spcPts val="0"/>
              </a:spcAft>
              <a:buSzPts val="1800"/>
              <a:buFont typeface="Arial"/>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87"/>
          <p:cNvSpPr txBox="1"/>
          <p:nvPr>
            <p:ph idx="2" type="subTitle"/>
          </p:nvPr>
        </p:nvSpPr>
        <p:spPr>
          <a:xfrm>
            <a:off x="1100820" y="3234907"/>
            <a:ext cx="4054534" cy="36933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Font typeface="Arial"/>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Halftone 3">
  <p:cSld name="Dark Halftone 3">
    <p:bg>
      <p:bgPr>
        <a:solidFill>
          <a:schemeClr val="dk2"/>
        </a:solidFill>
      </p:bgPr>
    </p:bg>
    <p:spTree>
      <p:nvGrpSpPr>
        <p:cNvPr id="59" name="Shape 59"/>
        <p:cNvGrpSpPr/>
        <p:nvPr/>
      </p:nvGrpSpPr>
      <p:grpSpPr>
        <a:xfrm>
          <a:off x="0" y="0"/>
          <a:ext cx="0" cy="0"/>
          <a:chOff x="0" y="0"/>
          <a:chExt cx="0" cy="0"/>
        </a:xfrm>
      </p:grpSpPr>
      <p:sp>
        <p:nvSpPr>
          <p:cNvPr id="60" name="Google Shape;60;p31"/>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pic>
        <p:nvPicPr>
          <p:cNvPr id="61" name="Google Shape;61;p31"/>
          <p:cNvPicPr preferRelativeResize="0"/>
          <p:nvPr/>
        </p:nvPicPr>
        <p:blipFill rotWithShape="1">
          <a:blip r:embed="rId2">
            <a:alphaModFix/>
          </a:blip>
          <a:srcRect b="0" l="0" r="0" t="0"/>
          <a:stretch/>
        </p:blipFill>
        <p:spPr>
          <a:xfrm>
            <a:off x="10541134" y="6314353"/>
            <a:ext cx="1476851" cy="401763"/>
          </a:xfrm>
          <a:prstGeom prst="rect">
            <a:avLst/>
          </a:prstGeom>
          <a:noFill/>
          <a:ln>
            <a:noFill/>
          </a:ln>
        </p:spPr>
      </p:pic>
      <p:sp>
        <p:nvSpPr>
          <p:cNvPr id="62" name="Google Shape;62;p31"/>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63" name="Google Shape;63;p31"/>
          <p:cNvSpPr/>
          <p:nvPr>
            <p:ph idx="2" type="pic"/>
          </p:nvPr>
        </p:nvSpPr>
        <p:spPr>
          <a:xfrm>
            <a:off x="6882937" y="113316"/>
            <a:ext cx="5277789" cy="5117011"/>
          </a:xfrm>
          <a:prstGeom prst="rect">
            <a:avLst/>
          </a:prstGeom>
          <a:solidFill>
            <a:schemeClr val="dk1"/>
          </a:solid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Halftone 1">
  <p:cSld name="White Halftone 1">
    <p:spTree>
      <p:nvGrpSpPr>
        <p:cNvPr id="64" name="Shape 64"/>
        <p:cNvGrpSpPr/>
        <p:nvPr/>
      </p:nvGrpSpPr>
      <p:grpSpPr>
        <a:xfrm>
          <a:off x="0" y="0"/>
          <a:ext cx="0" cy="0"/>
          <a:chOff x="0" y="0"/>
          <a:chExt cx="0" cy="0"/>
        </a:xfrm>
      </p:grpSpPr>
      <p:sp>
        <p:nvSpPr>
          <p:cNvPr id="65" name="Google Shape;65;p32"/>
          <p:cNvSpPr txBox="1"/>
          <p:nvPr>
            <p:ph idx="1" type="body"/>
          </p:nvPr>
        </p:nvSpPr>
        <p:spPr>
          <a:xfrm>
            <a:off x="6170280" y="533400"/>
            <a:ext cx="5463348" cy="17333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sz="1600">
                <a:solidFill>
                  <a:schemeClr val="dk2"/>
                </a:solidFill>
              </a:defRPr>
            </a:lvl1pPr>
            <a:lvl2pPr indent="-228600" lvl="1" marL="914400" algn="l">
              <a:lnSpc>
                <a:spcPct val="100000"/>
              </a:lnSpc>
              <a:spcBef>
                <a:spcPts val="1000"/>
              </a:spcBef>
              <a:spcAft>
                <a:spcPts val="0"/>
              </a:spcAft>
              <a:buSzPts val="2000"/>
              <a:buNone/>
              <a:defRPr sz="2000">
                <a:solidFill>
                  <a:srgbClr val="979899"/>
                </a:solidFill>
              </a:defRPr>
            </a:lvl2pPr>
            <a:lvl3pPr indent="-228600" lvl="2" marL="1371600" algn="l">
              <a:lnSpc>
                <a:spcPct val="100000"/>
              </a:lnSpc>
              <a:spcBef>
                <a:spcPts val="300"/>
              </a:spcBef>
              <a:spcAft>
                <a:spcPts val="0"/>
              </a:spcAft>
              <a:buSzPts val="1800"/>
              <a:buNone/>
              <a:defRPr sz="1800">
                <a:solidFill>
                  <a:srgbClr val="979899"/>
                </a:solidFill>
              </a:defRPr>
            </a:lvl3pPr>
            <a:lvl4pPr indent="-228600" lvl="3" marL="1828800" algn="l">
              <a:lnSpc>
                <a:spcPct val="100000"/>
              </a:lnSpc>
              <a:spcBef>
                <a:spcPts val="300"/>
              </a:spcBef>
              <a:spcAft>
                <a:spcPts val="0"/>
              </a:spcAft>
              <a:buSzPts val="1280"/>
              <a:buNone/>
              <a:defRPr sz="1600">
                <a:solidFill>
                  <a:srgbClr val="979899"/>
                </a:solidFill>
              </a:defRPr>
            </a:lvl4pPr>
            <a:lvl5pPr indent="-228600" lvl="4" marL="2286000" algn="l">
              <a:lnSpc>
                <a:spcPct val="100000"/>
              </a:lnSpc>
              <a:spcBef>
                <a:spcPts val="300"/>
              </a:spcBef>
              <a:spcAft>
                <a:spcPts val="0"/>
              </a:spcAft>
              <a:buSzPts val="1280"/>
              <a:buNone/>
              <a:defRPr sz="1600">
                <a:solidFill>
                  <a:srgbClr val="979899"/>
                </a:solidFill>
              </a:defRPr>
            </a:lvl5pPr>
            <a:lvl6pPr indent="-228600" lvl="5" marL="2743200" algn="l">
              <a:lnSpc>
                <a:spcPct val="100000"/>
              </a:lnSpc>
              <a:spcBef>
                <a:spcPts val="0"/>
              </a:spcBef>
              <a:spcAft>
                <a:spcPts val="0"/>
              </a:spcAft>
              <a:buSzPts val="1600"/>
              <a:buFont typeface="Arial"/>
              <a:buNone/>
              <a:defRPr sz="1600">
                <a:solidFill>
                  <a:srgbClr val="979899"/>
                </a:solidFill>
              </a:defRPr>
            </a:lvl6pPr>
            <a:lvl7pPr indent="-228600" lvl="6" marL="3200400" algn="l">
              <a:lnSpc>
                <a:spcPct val="90000"/>
              </a:lnSpc>
              <a:spcBef>
                <a:spcPts val="600"/>
              </a:spcBef>
              <a:spcAft>
                <a:spcPts val="0"/>
              </a:spcAft>
              <a:buClr>
                <a:srgbClr val="979899"/>
              </a:buClr>
              <a:buSzPts val="1600"/>
              <a:buNone/>
              <a:defRPr sz="1600">
                <a:solidFill>
                  <a:srgbClr val="979899"/>
                </a:solidFill>
              </a:defRPr>
            </a:lvl7pPr>
            <a:lvl8pPr indent="-228600" lvl="7" marL="3657600" algn="l">
              <a:lnSpc>
                <a:spcPct val="90000"/>
              </a:lnSpc>
              <a:spcBef>
                <a:spcPts val="500"/>
              </a:spcBef>
              <a:spcAft>
                <a:spcPts val="0"/>
              </a:spcAft>
              <a:buClr>
                <a:srgbClr val="979899"/>
              </a:buClr>
              <a:buSzPts val="1600"/>
              <a:buNone/>
              <a:defRPr sz="1600">
                <a:solidFill>
                  <a:srgbClr val="979899"/>
                </a:solidFill>
              </a:defRPr>
            </a:lvl8pPr>
            <a:lvl9pPr indent="-228600" lvl="8" marL="4114800" algn="l">
              <a:lnSpc>
                <a:spcPct val="90000"/>
              </a:lnSpc>
              <a:spcBef>
                <a:spcPts val="500"/>
              </a:spcBef>
              <a:spcAft>
                <a:spcPts val="0"/>
              </a:spcAft>
              <a:buClr>
                <a:srgbClr val="979899"/>
              </a:buClr>
              <a:buSzPts val="1600"/>
              <a:buNone/>
              <a:defRPr sz="1600">
                <a:solidFill>
                  <a:srgbClr val="979899"/>
                </a:solidFill>
              </a:defRPr>
            </a:lvl9pPr>
          </a:lstStyle>
          <a:p/>
        </p:txBody>
      </p:sp>
      <p:sp>
        <p:nvSpPr>
          <p:cNvPr id="66" name="Google Shape;66;p32"/>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sp>
        <p:nvSpPr>
          <p:cNvPr id="67" name="Google Shape;67;p32"/>
          <p:cNvSpPr/>
          <p:nvPr>
            <p:ph idx="2" type="pic"/>
          </p:nvPr>
        </p:nvSpPr>
        <p:spPr>
          <a:xfrm>
            <a:off x="-64769" y="2185225"/>
            <a:ext cx="12301267" cy="4711822"/>
          </a:xfrm>
          <a:prstGeom prst="rect">
            <a:avLst/>
          </a:prstGeom>
          <a:noFill/>
          <a:ln>
            <a:noFill/>
          </a:ln>
        </p:spPr>
      </p:sp>
      <p:sp>
        <p:nvSpPr>
          <p:cNvPr id="68" name="Google Shape;68;p32"/>
          <p:cNvSpPr txBox="1"/>
          <p:nvPr>
            <p:ph idx="3" type="subTitle"/>
          </p:nvPr>
        </p:nvSpPr>
        <p:spPr>
          <a:xfrm>
            <a:off x="1076405" y="2361573"/>
            <a:ext cx="4845492" cy="368522"/>
          </a:xfrm>
          <a:prstGeom prst="rect">
            <a:avLst/>
          </a:prstGeom>
          <a:noFill/>
          <a:ln>
            <a:noFill/>
          </a:ln>
        </p:spPr>
        <p:txBody>
          <a:bodyPr anchorCtr="0" anchor="t" bIns="0" lIns="0" spcFirstLastPara="1" rIns="0" wrap="square" tIns="0">
            <a:noAutofit/>
          </a:bodyPr>
          <a:lstStyle>
            <a:lvl1pPr lvl="0" algn="l">
              <a:lnSpc>
                <a:spcPct val="100000"/>
              </a:lnSpc>
              <a:spcBef>
                <a:spcPts val="1000"/>
              </a:spcBef>
              <a:spcAft>
                <a:spcPts val="0"/>
              </a:spcAft>
              <a:buSzPts val="2400"/>
              <a:buFont typeface="Arial"/>
              <a:buNone/>
              <a:defRPr b="1" sz="2400">
                <a:solidFill>
                  <a:schemeClr val="lt2"/>
                </a:solidFill>
              </a:defRPr>
            </a:lvl1pPr>
            <a:lvl2pPr lvl="1" algn="l">
              <a:lnSpc>
                <a:spcPct val="100000"/>
              </a:lnSpc>
              <a:spcBef>
                <a:spcPts val="1000"/>
              </a:spcBef>
              <a:spcAft>
                <a:spcPts val="0"/>
              </a:spcAft>
              <a:buSzPts val="1800"/>
              <a:buChar char="•"/>
              <a:defRPr/>
            </a:lvl2pPr>
            <a:lvl3pPr lvl="2" algn="l">
              <a:lnSpc>
                <a:spcPct val="100000"/>
              </a:lnSpc>
              <a:spcBef>
                <a:spcPts val="300"/>
              </a:spcBef>
              <a:spcAft>
                <a:spcPts val="0"/>
              </a:spcAft>
              <a:buSzPts val="1800"/>
              <a:buChar char="-"/>
              <a:defRPr/>
            </a:lvl3pPr>
            <a:lvl4pPr lvl="3" algn="l">
              <a:lnSpc>
                <a:spcPct val="100000"/>
              </a:lnSpc>
              <a:spcBef>
                <a:spcPts val="300"/>
              </a:spcBef>
              <a:spcAft>
                <a:spcPts val="0"/>
              </a:spcAft>
              <a:buSzPts val="1440"/>
              <a:buChar char="o"/>
              <a:defRPr/>
            </a:lvl4pPr>
            <a:lvl5pPr lvl="4" algn="l">
              <a:lnSpc>
                <a:spcPct val="100000"/>
              </a:lnSpc>
              <a:spcBef>
                <a:spcPts val="300"/>
              </a:spcBef>
              <a:spcAft>
                <a:spcPts val="0"/>
              </a:spcAft>
              <a:buSzPts val="1440"/>
              <a:buChar char="•"/>
              <a:defRPr/>
            </a:lvl5pPr>
            <a:lvl6pPr lvl="5" algn="l">
              <a:lnSpc>
                <a:spcPct val="100000"/>
              </a:lnSpc>
              <a:spcBef>
                <a:spcPts val="0"/>
              </a:spcBef>
              <a:spcAft>
                <a:spcPts val="0"/>
              </a:spcAft>
              <a:buSzPts val="1800"/>
              <a:buChar char="‒"/>
              <a:defRPr/>
            </a:lvl6pPr>
            <a:lvl7pPr lvl="6" algn="l">
              <a:lnSpc>
                <a:spcPct val="90000"/>
              </a:lnSpc>
              <a:spcBef>
                <a:spcPts val="6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Halftone 2">
  <p:cSld name="White Halftone 2">
    <p:bg>
      <p:bgPr>
        <a:solidFill>
          <a:schemeClr val="lt1"/>
        </a:solidFill>
      </p:bgPr>
    </p:bg>
    <p:spTree>
      <p:nvGrpSpPr>
        <p:cNvPr id="69" name="Shape 69"/>
        <p:cNvGrpSpPr/>
        <p:nvPr/>
      </p:nvGrpSpPr>
      <p:grpSpPr>
        <a:xfrm>
          <a:off x="0" y="0"/>
          <a:ext cx="0" cy="0"/>
          <a:chOff x="0" y="0"/>
          <a:chExt cx="0" cy="0"/>
        </a:xfrm>
      </p:grpSpPr>
      <p:sp>
        <p:nvSpPr>
          <p:cNvPr id="70" name="Google Shape;70;p33"/>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3"/>
          <p:cNvSpPr txBox="1"/>
          <p:nvPr>
            <p:ph idx="1" type="body"/>
          </p:nvPr>
        </p:nvSpPr>
        <p:spPr>
          <a:xfrm>
            <a:off x="838200" y="1384301"/>
            <a:ext cx="10515600" cy="141093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SzPts val="1600"/>
              <a:buFont typeface="Arial"/>
              <a:buNone/>
              <a:defRPr>
                <a:solidFill>
                  <a:schemeClr val="dk2"/>
                </a:solidFill>
              </a:defRPr>
            </a:lvl1pPr>
            <a:lvl2pPr indent="-317500" lvl="1" marL="914400" algn="l">
              <a:lnSpc>
                <a:spcPct val="100000"/>
              </a:lnSpc>
              <a:spcBef>
                <a:spcPts val="1000"/>
              </a:spcBef>
              <a:spcAft>
                <a:spcPts val="0"/>
              </a:spcAft>
              <a:buSzPts val="1400"/>
              <a:buChar char="•"/>
              <a:defRPr>
                <a:solidFill>
                  <a:schemeClr val="dk2"/>
                </a:solidFill>
              </a:defRPr>
            </a:lvl2pPr>
            <a:lvl3pPr indent="-304800" lvl="2" marL="1371600" algn="l">
              <a:lnSpc>
                <a:spcPct val="100000"/>
              </a:lnSpc>
              <a:spcBef>
                <a:spcPts val="300"/>
              </a:spcBef>
              <a:spcAft>
                <a:spcPts val="0"/>
              </a:spcAft>
              <a:buSzPts val="1200"/>
              <a:buChar char="-"/>
              <a:defRPr>
                <a:solidFill>
                  <a:schemeClr val="dk2"/>
                </a:solidFill>
              </a:defRPr>
            </a:lvl3pPr>
            <a:lvl4pPr indent="-289560" lvl="3" marL="1828800" algn="l">
              <a:lnSpc>
                <a:spcPct val="100000"/>
              </a:lnSpc>
              <a:spcBef>
                <a:spcPts val="300"/>
              </a:spcBef>
              <a:spcAft>
                <a:spcPts val="0"/>
              </a:spcAft>
              <a:buSzPts val="960"/>
              <a:buChar char="o"/>
              <a:defRPr>
                <a:solidFill>
                  <a:schemeClr val="dk2"/>
                </a:solidFill>
              </a:defRPr>
            </a:lvl4pPr>
            <a:lvl5pPr indent="-289560" lvl="4" marL="2286000" algn="l">
              <a:lnSpc>
                <a:spcPct val="100000"/>
              </a:lnSpc>
              <a:spcBef>
                <a:spcPts val="300"/>
              </a:spcBef>
              <a:spcAft>
                <a:spcPts val="0"/>
              </a:spcAft>
              <a:buSzPts val="960"/>
              <a:buChar char="•"/>
              <a:defRPr>
                <a:solidFill>
                  <a:schemeClr val="dk2"/>
                </a:solidFill>
              </a:defRPr>
            </a:lvl5pPr>
            <a:lvl6pPr indent="-342900" lvl="5" marL="2743200" algn="l">
              <a:lnSpc>
                <a:spcPct val="100000"/>
              </a:lnSpc>
              <a:spcBef>
                <a:spcPts val="0"/>
              </a:spcBef>
              <a:spcAft>
                <a:spcPts val="0"/>
              </a:spcAft>
              <a:buSzPts val="1800"/>
              <a:buChar char="‒"/>
              <a:defRPr/>
            </a:lvl6pPr>
            <a:lvl7pPr indent="-342900" lvl="6" marL="3200400" algn="l">
              <a:lnSpc>
                <a:spcPct val="90000"/>
              </a:lnSpc>
              <a:spcBef>
                <a:spcPts val="6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33"/>
          <p:cNvSpPr/>
          <p:nvPr>
            <p:ph idx="2" type="pic"/>
          </p:nvPr>
        </p:nvSpPr>
        <p:spPr>
          <a:xfrm>
            <a:off x="-64769" y="2185225"/>
            <a:ext cx="12301267" cy="4711822"/>
          </a:xfrm>
          <a:prstGeom prst="rect">
            <a:avLst/>
          </a:prstGeom>
          <a:noFill/>
          <a:ln>
            <a:noFill/>
          </a:ln>
        </p:spPr>
      </p:sp>
      <p:cxnSp>
        <p:nvCxnSpPr>
          <p:cNvPr id="73" name="Google Shape;73;p33"/>
          <p:cNvCxnSpPr/>
          <p:nvPr/>
        </p:nvCxnSpPr>
        <p:spPr>
          <a:xfrm>
            <a:off x="544743" y="533400"/>
            <a:ext cx="0" cy="457200"/>
          </a:xfrm>
          <a:prstGeom prst="straightConnector1">
            <a:avLst/>
          </a:prstGeom>
          <a:noFill/>
          <a:ln cap="flat" cmpd="sng" w="38100">
            <a:solidFill>
              <a:schemeClr val="accent1"/>
            </a:solidFill>
            <a:prstDash val="solid"/>
            <a:miter lim="800000"/>
            <a:headEnd len="sm" w="sm" type="none"/>
            <a:tailEnd len="sm" w="sm" type="none"/>
          </a:ln>
        </p:spPr>
      </p:cxnSp>
      <p:sp>
        <p:nvSpPr>
          <p:cNvPr id="74" name="Google Shape;74;p33"/>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b="0" i="0" lang="en-US" sz="800" u="none" cap="none" strike="noStrike">
                <a:solidFill>
                  <a:schemeClr val="lt1"/>
                </a:solidFill>
                <a:latin typeface="Arial"/>
                <a:ea typeface="Arial"/>
                <a:cs typeface="Arial"/>
                <a:sym typeface="Arial"/>
              </a:rPr>
              <a:t>‹#›</a:t>
            </a:fld>
            <a:endParaRPr b="0" i="0" sz="800" u="none" cap="none" strike="noStrike">
              <a:solidFill>
                <a:schemeClr val="lt1"/>
              </a:solidFill>
              <a:latin typeface="Arial"/>
              <a:ea typeface="Arial"/>
              <a:cs typeface="Arial"/>
              <a:sym typeface="Arial"/>
            </a:endParaRPr>
          </a:p>
        </p:txBody>
      </p:sp>
      <p:sp>
        <p:nvSpPr>
          <p:cNvPr id="75" name="Google Shape;75;p33"/>
          <p:cNvSpPr txBox="1"/>
          <p:nvPr/>
        </p:nvSpPr>
        <p:spPr>
          <a:xfrm>
            <a:off x="1214836" y="655487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u="none" cap="none" strike="noStrike">
                <a:solidFill>
                  <a:schemeClr val="lt1"/>
                </a:solidFill>
                <a:latin typeface="Arial"/>
                <a:ea typeface="Arial"/>
                <a:cs typeface="Arial"/>
                <a:sym typeface="Arial"/>
              </a:rPr>
              <a:t>Broadcom Proprietary and Confidential - Copyright © 2023 Broadcom. All Rights Reserved. The term "Broadcom" refers to Broadcom, Inc. and/or its subsidiaries.</a:t>
            </a:r>
            <a:endParaRPr b="0" i="0" sz="6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65" Type="http://schemas.openxmlformats.org/officeDocument/2006/relationships/theme" Target="../theme/theme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b="0" i="0" lang="en-US" sz="800" u="none" cap="none" strike="noStrike">
                <a:solidFill>
                  <a:srgbClr val="53565A"/>
                </a:solidFill>
                <a:latin typeface="Arial"/>
                <a:ea typeface="Arial"/>
                <a:cs typeface="Arial"/>
                <a:sym typeface="Arial"/>
              </a:rPr>
              <a:t>‹#›</a:t>
            </a:fld>
            <a:endParaRPr b="0" i="0" sz="800" u="none" cap="none" strike="noStrike">
              <a:solidFill>
                <a:srgbClr val="53565A"/>
              </a:solidFill>
              <a:latin typeface="Arial"/>
              <a:ea typeface="Arial"/>
              <a:cs typeface="Arial"/>
              <a:sym typeface="Arial"/>
            </a:endParaRPr>
          </a:p>
        </p:txBody>
      </p:sp>
      <p:pic>
        <p:nvPicPr>
          <p:cNvPr id="11" name="Google Shape;11;p24"/>
          <p:cNvPicPr preferRelativeResize="0"/>
          <p:nvPr/>
        </p:nvPicPr>
        <p:blipFill rotWithShape="1">
          <a:blip r:embed="rId1">
            <a:alphaModFix/>
          </a:blip>
          <a:srcRect b="0" l="0" r="0" t="0"/>
          <a:stretch/>
        </p:blipFill>
        <p:spPr>
          <a:xfrm>
            <a:off x="10535134" y="6314468"/>
            <a:ext cx="1489226" cy="405130"/>
          </a:xfrm>
          <a:prstGeom prst="rect">
            <a:avLst/>
          </a:prstGeom>
          <a:noFill/>
          <a:ln>
            <a:noFill/>
          </a:ln>
        </p:spPr>
      </p:pic>
      <p:sp>
        <p:nvSpPr>
          <p:cNvPr id="12" name="Google Shape;12;p24"/>
          <p:cNvSpPr txBox="1"/>
          <p:nvPr/>
        </p:nvSpPr>
        <p:spPr>
          <a:xfrm>
            <a:off x="1214836" y="655487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7A8AA"/>
              </a:buClr>
              <a:buSzPts val="600"/>
              <a:buFont typeface="Arial"/>
              <a:buNone/>
            </a:pPr>
            <a:r>
              <a:rPr b="0" i="0" lang="en-US" sz="600" u="none" cap="none" strike="noStrike">
                <a:solidFill>
                  <a:srgbClr val="A7A8AA"/>
                </a:solidFill>
                <a:latin typeface="Arial"/>
                <a:ea typeface="Arial"/>
                <a:cs typeface="Arial"/>
                <a:sym typeface="Arial"/>
              </a:rPr>
              <a:t>Copyright © 2025 Broadcom. All Rights Reserved. The term "Broadcom" refers to Broadcom, Inc. and/or its subsidiaries.</a:t>
            </a:r>
            <a:endParaRPr b="0" i="0" sz="600" u="none" cap="none" strike="noStrike">
              <a:solidFill>
                <a:srgbClr val="A7A8AA"/>
              </a:solidFill>
              <a:latin typeface="Arial"/>
              <a:ea typeface="Arial"/>
              <a:cs typeface="Arial"/>
              <a:sym typeface="Arial"/>
            </a:endParaRPr>
          </a:p>
        </p:txBody>
      </p:sp>
      <p:sp>
        <p:nvSpPr>
          <p:cNvPr id="13" name="Google Shape;13;p24"/>
          <p:cNvSpPr/>
          <p:nvPr/>
        </p:nvSpPr>
        <p:spPr>
          <a:xfrm>
            <a:off x="0" y="0"/>
            <a:ext cx="9865489" cy="881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24"/>
          <p:cNvSpPr/>
          <p:nvPr/>
        </p:nvSpPr>
        <p:spPr>
          <a:xfrm>
            <a:off x="9865489" y="0"/>
            <a:ext cx="2326511" cy="88197"/>
          </a:xfrm>
          <a:prstGeom prst="rect">
            <a:avLst/>
          </a:prstGeom>
          <a:solidFill>
            <a:srgbClr val="A619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24"/>
          <p:cNvSpPr txBox="1"/>
          <p:nvPr>
            <p:ph type="title"/>
          </p:nvPr>
        </p:nvSpPr>
        <p:spPr>
          <a:xfrm>
            <a:off x="838200" y="545921"/>
            <a:ext cx="10515600" cy="518381"/>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2"/>
              </a:buClr>
              <a:buSzPts val="3800"/>
              <a:buFont typeface="Arial"/>
              <a:buNone/>
              <a:defRPr b="1" i="0" sz="3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24"/>
          <p:cNvSpPr txBox="1"/>
          <p:nvPr>
            <p:ph idx="1" type="body"/>
          </p:nvPr>
        </p:nvSpPr>
        <p:spPr>
          <a:xfrm>
            <a:off x="838200" y="1807029"/>
            <a:ext cx="10515600" cy="4343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000"/>
              </a:spcBef>
              <a:spcAft>
                <a:spcPts val="0"/>
              </a:spcAft>
              <a:buClr>
                <a:schemeClr val="dk1"/>
              </a:buClr>
              <a:buSzPts val="1600"/>
              <a:buFont typeface="Arial"/>
              <a:buNone/>
              <a:defRPr b="0" i="0" sz="1600" u="none" cap="none" strike="noStrike">
                <a:solidFill>
                  <a:schemeClr val="dk2"/>
                </a:solidFill>
                <a:latin typeface="Arial"/>
                <a:ea typeface="Arial"/>
                <a:cs typeface="Arial"/>
                <a:sym typeface="Arial"/>
              </a:defRPr>
            </a:lvl1pPr>
            <a:lvl2pPr indent="-317500" lvl="1" marL="914400" marR="0" rtl="0" algn="l">
              <a:lnSpc>
                <a:spcPct val="100000"/>
              </a:lnSpc>
              <a:spcBef>
                <a:spcPts val="1000"/>
              </a:spcBef>
              <a:spcAft>
                <a:spcPts val="0"/>
              </a:spcAft>
              <a:buClr>
                <a:schemeClr val="dk1"/>
              </a:buClr>
              <a:buSzPts val="1400"/>
              <a:buFont typeface="Arial"/>
              <a:buChar char="•"/>
              <a:defRPr b="0" i="0" sz="1400" u="none" cap="none" strike="noStrike">
                <a:solidFill>
                  <a:schemeClr val="dk2"/>
                </a:solidFill>
                <a:latin typeface="Arial"/>
                <a:ea typeface="Arial"/>
                <a:cs typeface="Arial"/>
                <a:sym typeface="Arial"/>
              </a:defRPr>
            </a:lvl2pPr>
            <a:lvl3pPr indent="-304800" lvl="2" marL="1371600" marR="0" rtl="0" algn="l">
              <a:lnSpc>
                <a:spcPct val="100000"/>
              </a:lnSpc>
              <a:spcBef>
                <a:spcPts val="300"/>
              </a:spcBef>
              <a:spcAft>
                <a:spcPts val="0"/>
              </a:spcAft>
              <a:buClr>
                <a:schemeClr val="dk1"/>
              </a:buClr>
              <a:buSzPts val="1200"/>
              <a:buFont typeface="NTR"/>
              <a:buChar char="-"/>
              <a:defRPr b="0" i="0" sz="1200" u="none" cap="none" strike="noStrike">
                <a:solidFill>
                  <a:schemeClr val="dk2"/>
                </a:solidFill>
                <a:latin typeface="Arial"/>
                <a:ea typeface="Arial"/>
                <a:cs typeface="Arial"/>
                <a:sym typeface="Arial"/>
              </a:defRPr>
            </a:lvl3pPr>
            <a:lvl4pPr indent="-289560" lvl="3" marL="1828800" marR="0" rtl="0" algn="l">
              <a:lnSpc>
                <a:spcPct val="100000"/>
              </a:lnSpc>
              <a:spcBef>
                <a:spcPts val="300"/>
              </a:spcBef>
              <a:spcAft>
                <a:spcPts val="0"/>
              </a:spcAft>
              <a:buClr>
                <a:schemeClr val="dk1"/>
              </a:buClr>
              <a:buSzPts val="960"/>
              <a:buFont typeface="Courier New"/>
              <a:buChar char="o"/>
              <a:defRPr b="0" i="0" sz="1200" u="none" cap="none" strike="noStrike">
                <a:solidFill>
                  <a:schemeClr val="dk2"/>
                </a:solidFill>
                <a:latin typeface="Arial"/>
                <a:ea typeface="Arial"/>
                <a:cs typeface="Arial"/>
                <a:sym typeface="Arial"/>
              </a:defRPr>
            </a:lvl4pPr>
            <a:lvl5pPr indent="-289560" lvl="4" marL="2286000" marR="0" rtl="0" algn="l">
              <a:lnSpc>
                <a:spcPct val="100000"/>
              </a:lnSpc>
              <a:spcBef>
                <a:spcPts val="300"/>
              </a:spcBef>
              <a:spcAft>
                <a:spcPts val="0"/>
              </a:spcAft>
              <a:buClr>
                <a:schemeClr val="dk1"/>
              </a:buClr>
              <a:buSzPts val="96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00000"/>
              </a:lnSpc>
              <a:spcBef>
                <a:spcPts val="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6pPr>
            <a:lvl7pPr indent="-317500" lvl="6" marL="32004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8">
          <p15:clr>
            <a:srgbClr val="F26B43"/>
          </p15:clr>
        </p15:guide>
        <p15:guide id="2" pos="336">
          <p15:clr>
            <a:srgbClr val="F26B43"/>
          </p15:clr>
        </p15:guide>
        <p15:guide id="3" orient="horz" pos="336">
          <p15:clr>
            <a:srgbClr val="F26B43"/>
          </p15:clr>
        </p15:guide>
        <p15:guide id="4" orient="horz" pos="11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9.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2.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42.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0.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hyperlink" Target="https://reg.rainfocus.com/flow/broadcom/euromte25/attendeeportal/" TargetMode="External"/><Relationship Id="rId7"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ent.box.com/s/xuqmcw5op4bka485oyi4t7m39k5l0wx8" TargetMode="External"/><Relationship Id="rId4" Type="http://schemas.openxmlformats.org/officeDocument/2006/relationships/hyperlink" Target="https://docs.google.com/presentation/d/12axxD5BKzJ0NYenK5xw3aI5Dk_-9rak4cR5uehamEM8/edit?usp=sharing" TargetMode="External"/><Relationship Id="rId5" Type="http://schemas.openxmlformats.org/officeDocument/2006/relationships/hyperlink" Target="https://docs.google.com/document/d/10L2p-9eD8_-wBuQBdv6qPLtrvU9TW9pRis8u_WIK_9o/edit?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45.jpg"/><Relationship Id="rId4" Type="http://schemas.openxmlformats.org/officeDocument/2006/relationships/image" Target="../media/image43.png"/><Relationship Id="rId5"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drive.google.com/file/d/1wSKmY3FbetUsu5m6VEgI-WRyuT9egjAE/view" TargetMode="External"/><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8.jpg"/><Relationship Id="rId4" Type="http://schemas.openxmlformats.org/officeDocument/2006/relationships/image" Target="../media/image13.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
          <p:cNvSpPr txBox="1"/>
          <p:nvPr>
            <p:ph idx="1" type="subTitle"/>
          </p:nvPr>
        </p:nvSpPr>
        <p:spPr>
          <a:xfrm>
            <a:off x="1254150" y="4387500"/>
            <a:ext cx="5594400" cy="1863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53565A"/>
              </a:buClr>
              <a:buSzPts val="2400"/>
              <a:buFont typeface="Arial"/>
              <a:buNone/>
            </a:pPr>
            <a:r>
              <a:rPr b="1" lang="en-US"/>
              <a:t>Diego Rodríguez Bravo</a:t>
            </a:r>
            <a:r>
              <a:rPr b="1" lang="en-US"/>
              <a:t> Technical Consultant</a:t>
            </a:r>
            <a:endParaRPr/>
          </a:p>
          <a:p>
            <a:pPr indent="0" lvl="0" marL="0" rtl="0" algn="l">
              <a:lnSpc>
                <a:spcPct val="100000"/>
              </a:lnSpc>
              <a:spcBef>
                <a:spcPts val="1000"/>
              </a:spcBef>
              <a:spcAft>
                <a:spcPts val="0"/>
              </a:spcAft>
              <a:buClr>
                <a:srgbClr val="53565A"/>
              </a:buClr>
              <a:buSzPts val="2400"/>
              <a:buFont typeface="Arial"/>
              <a:buNone/>
            </a:pPr>
            <a:r>
              <a:rPr lang="en-US">
                <a:solidFill>
                  <a:srgbClr val="FFFFFF"/>
                </a:solidFill>
              </a:rPr>
              <a:t>diego.rodriguez@broadcom.com</a:t>
            </a:r>
            <a:endParaRPr/>
          </a:p>
          <a:p>
            <a:pPr indent="0" lvl="0" marL="0" rtl="0" algn="l">
              <a:lnSpc>
                <a:spcPct val="100000"/>
              </a:lnSpc>
              <a:spcBef>
                <a:spcPts val="1000"/>
              </a:spcBef>
              <a:spcAft>
                <a:spcPts val="0"/>
              </a:spcAft>
              <a:buClr>
                <a:srgbClr val="53565A"/>
              </a:buClr>
              <a:buSzPts val="2400"/>
              <a:buFont typeface="Arial"/>
              <a:buNone/>
            </a:pPr>
            <a:r>
              <a:t/>
            </a:r>
            <a:endParaRPr b="1">
              <a:solidFill>
                <a:srgbClr val="6C4B94"/>
              </a:solidFill>
            </a:endParaRPr>
          </a:p>
          <a:p>
            <a:pPr indent="0" lvl="0" marL="0" rtl="0" algn="l">
              <a:lnSpc>
                <a:spcPct val="100000"/>
              </a:lnSpc>
              <a:spcBef>
                <a:spcPts val="1000"/>
              </a:spcBef>
              <a:spcAft>
                <a:spcPts val="0"/>
              </a:spcAft>
              <a:buClr>
                <a:srgbClr val="53565A"/>
              </a:buClr>
              <a:buSzPts val="2400"/>
              <a:buFont typeface="Arial"/>
              <a:buNone/>
            </a:pPr>
            <a:r>
              <a:t/>
            </a:r>
            <a:endParaRPr b="1">
              <a:solidFill>
                <a:srgbClr val="6C4B94"/>
              </a:solidFill>
            </a:endParaRPr>
          </a:p>
          <a:p>
            <a:pPr indent="0" lvl="0" marL="0" rtl="0" algn="l">
              <a:lnSpc>
                <a:spcPct val="100000"/>
              </a:lnSpc>
              <a:spcBef>
                <a:spcPts val="1000"/>
              </a:spcBef>
              <a:spcAft>
                <a:spcPts val="0"/>
              </a:spcAft>
              <a:buClr>
                <a:srgbClr val="53565A"/>
              </a:buClr>
              <a:buSzPts val="2400"/>
              <a:buFont typeface="Arial"/>
              <a:buNone/>
            </a:pPr>
            <a:r>
              <a:t/>
            </a:r>
            <a:endParaRPr b="1">
              <a:solidFill>
                <a:srgbClr val="6C4B94"/>
              </a:solidFill>
            </a:endParaRPr>
          </a:p>
          <a:p>
            <a:pPr indent="0" lvl="0" marL="0" rtl="0" algn="l">
              <a:lnSpc>
                <a:spcPct val="100000"/>
              </a:lnSpc>
              <a:spcBef>
                <a:spcPts val="1000"/>
              </a:spcBef>
              <a:spcAft>
                <a:spcPts val="0"/>
              </a:spcAft>
              <a:buSzPts val="2400"/>
              <a:buFont typeface="Arial"/>
              <a:buNone/>
            </a:pPr>
            <a:r>
              <a:t/>
            </a:r>
            <a:endParaRPr/>
          </a:p>
        </p:txBody>
      </p:sp>
      <p:graphicFrame>
        <p:nvGraphicFramePr>
          <p:cNvPr id="391" name="Google Shape;391;p1"/>
          <p:cNvGraphicFramePr/>
          <p:nvPr/>
        </p:nvGraphicFramePr>
        <p:xfrm>
          <a:off x="838200" y="2092450"/>
          <a:ext cx="3000000" cy="3000000"/>
        </p:xfrm>
        <a:graphic>
          <a:graphicData uri="http://schemas.openxmlformats.org/drawingml/2006/table">
            <a:tbl>
              <a:tblPr>
                <a:noFill/>
                <a:tableStyleId>{3EA1EAEF-177E-4678-B82B-50A3B7E8AFD5}</a:tableStyleId>
              </a:tblPr>
              <a:tblGrid>
                <a:gridCol w="6876550"/>
              </a:tblGrid>
              <a:tr h="558800">
                <a:tc>
                  <a:txBody>
                    <a:bodyPr/>
                    <a:lstStyle/>
                    <a:p>
                      <a:pPr indent="0" lvl="0" marL="515938" marR="0" rtl="0" algn="l">
                        <a:lnSpc>
                          <a:spcPct val="100000"/>
                        </a:lnSpc>
                        <a:spcBef>
                          <a:spcPts val="0"/>
                        </a:spcBef>
                        <a:spcAft>
                          <a:spcPts val="0"/>
                        </a:spcAft>
                        <a:buClr>
                          <a:srgbClr val="FFFFFF"/>
                        </a:buClr>
                        <a:buSzPts val="4400"/>
                        <a:buFont typeface="Arial"/>
                        <a:buNone/>
                      </a:pPr>
                      <a:r>
                        <a:rPr b="1" lang="en-US" sz="4400">
                          <a:solidFill>
                            <a:srgbClr val="FFFFFF"/>
                          </a:solidFill>
                        </a:rPr>
                        <a:t>Modernización CICS</a:t>
                      </a:r>
                      <a:endParaRPr/>
                    </a:p>
                    <a:p>
                      <a:pPr indent="0" lvl="0" marL="515938" marR="0" rtl="0" algn="l">
                        <a:lnSpc>
                          <a:spcPct val="100000"/>
                        </a:lnSpc>
                        <a:spcBef>
                          <a:spcPts val="0"/>
                        </a:spcBef>
                        <a:spcAft>
                          <a:spcPts val="0"/>
                        </a:spcAft>
                        <a:buClr>
                          <a:srgbClr val="FFFFFF"/>
                        </a:buClr>
                        <a:buSzPts val="1600"/>
                        <a:buFont typeface="Arial"/>
                        <a:buNone/>
                      </a:pPr>
                      <a:r>
                        <a:rPr b="1" lang="en-US" sz="1600">
                          <a:solidFill>
                            <a:srgbClr val="FFFFFF"/>
                          </a:solidFill>
                        </a:rPr>
                        <a:t>Creación y uso de APIs para una integración eficiente</a:t>
                      </a:r>
                      <a:endParaRPr b="1" i="0" sz="1400" u="none" cap="none" strike="noStrike">
                        <a:solidFill>
                          <a:srgbClr val="FFFFFF"/>
                        </a:solidFill>
                        <a:latin typeface="Arial"/>
                        <a:ea typeface="Arial"/>
                        <a:cs typeface="Arial"/>
                        <a:sym typeface="Arial"/>
                      </a:endParaRPr>
                    </a:p>
                  </a:txBody>
                  <a:tcPr marT="0" marB="0" marR="0" marL="0" anchor="ctr">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59700">
                <a:tc>
                  <a:txBody>
                    <a:bodyPr/>
                    <a:lstStyle/>
                    <a:p>
                      <a:pPr indent="0" lvl="0" marL="233363" marR="0" rtl="0" algn="l">
                        <a:spcBef>
                          <a:spcPts val="0"/>
                        </a:spcBef>
                        <a:spcAft>
                          <a:spcPts val="0"/>
                        </a:spcAft>
                        <a:buNone/>
                      </a:pPr>
                      <a:r>
                        <a:t/>
                      </a:r>
                      <a:endParaRPr sz="1800" u="none" cap="none" strike="noStrike">
                        <a:solidFill>
                          <a:schemeClr val="lt1"/>
                        </a:solidFill>
                      </a:endParaRPr>
                    </a:p>
                  </a:txBody>
                  <a:tcPr marT="274325" marB="45725" marR="91450" marL="2743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alpha val="0"/>
                      </a:schemeClr>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A person showing a person something on the computer&#10;&#10;Description automatically generated with medium confidence" id="454" name="Google Shape;454;p8"/>
          <p:cNvPicPr preferRelativeResize="0"/>
          <p:nvPr>
            <p:ph idx="2" type="pic"/>
          </p:nvPr>
        </p:nvPicPr>
        <p:blipFill rotWithShape="1">
          <a:blip r:embed="rId3">
            <a:alphaModFix/>
          </a:blip>
          <a:srcRect b="0" l="42" r="41" t="0"/>
          <a:stretch/>
        </p:blipFill>
        <p:spPr>
          <a:xfrm>
            <a:off x="6096000" y="85725"/>
            <a:ext cx="6096000" cy="6772275"/>
          </a:xfrm>
          <a:prstGeom prst="rect">
            <a:avLst/>
          </a:prstGeom>
          <a:noFill/>
          <a:ln>
            <a:noFill/>
          </a:ln>
        </p:spPr>
      </p:pic>
      <p:sp>
        <p:nvSpPr>
          <p:cNvPr id="455" name="Google Shape;455;p8"/>
          <p:cNvSpPr txBox="1"/>
          <p:nvPr>
            <p:ph type="title"/>
          </p:nvPr>
        </p:nvSpPr>
        <p:spPr>
          <a:xfrm>
            <a:off x="838200" y="530478"/>
            <a:ext cx="4976973" cy="156545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800"/>
              <a:buFont typeface="Arial"/>
              <a:buNone/>
            </a:pPr>
            <a:r>
              <a:t/>
            </a:r>
            <a:endParaRPr/>
          </a:p>
        </p:txBody>
      </p:sp>
      <p:sp>
        <p:nvSpPr>
          <p:cNvPr id="456" name="Google Shape;456;p8"/>
          <p:cNvSpPr txBox="1"/>
          <p:nvPr>
            <p:ph idx="1" type="body"/>
          </p:nvPr>
        </p:nvSpPr>
        <p:spPr>
          <a:xfrm>
            <a:off x="838200" y="2898312"/>
            <a:ext cx="4860229" cy="3502024"/>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Font typeface="Arial"/>
              <a:buNone/>
            </a:pPr>
            <a:r>
              <a:t/>
            </a:r>
            <a:endParaRPr/>
          </a:p>
        </p:txBody>
      </p:sp>
      <p:sp>
        <p:nvSpPr>
          <p:cNvPr id="457" name="Google Shape;457;p8"/>
          <p:cNvSpPr txBox="1"/>
          <p:nvPr>
            <p:ph idx="3" type="subTitle"/>
          </p:nvPr>
        </p:nvSpPr>
        <p:spPr>
          <a:xfrm>
            <a:off x="838200" y="2263312"/>
            <a:ext cx="4647877" cy="36852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Font typeface="Arial"/>
              <a:buNone/>
            </a:pPr>
            <a:r>
              <a:t/>
            </a:r>
            <a:endParaRPr/>
          </a:p>
        </p:txBody>
      </p:sp>
      <p:pic>
        <p:nvPicPr>
          <p:cNvPr id="458" name="Google Shape;458;p8"/>
          <p:cNvPicPr preferRelativeResize="0"/>
          <p:nvPr/>
        </p:nvPicPr>
        <p:blipFill rotWithShape="1">
          <a:blip r:embed="rId4">
            <a:alphaModFix/>
          </a:blip>
          <a:srcRect b="0" l="0" r="0" t="0"/>
          <a:stretch/>
        </p:blipFill>
        <p:spPr>
          <a:xfrm>
            <a:off x="10541134" y="6314353"/>
            <a:ext cx="1476851" cy="401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33bfa416bf2_0_6"/>
          <p:cNvSpPr txBox="1"/>
          <p:nvPr>
            <p:ph idx="1" type="subTitle"/>
          </p:nvPr>
        </p:nvSpPr>
        <p:spPr>
          <a:xfrm>
            <a:off x="1354736" y="4385996"/>
            <a:ext cx="4647900" cy="368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Font typeface="Arial"/>
              <a:buNone/>
            </a:pPr>
            <a:r>
              <a:t/>
            </a:r>
            <a:endParaRPr/>
          </a:p>
        </p:txBody>
      </p:sp>
      <p:pic>
        <p:nvPicPr>
          <p:cNvPr descr="Background pattern&#10;&#10;Description automatically generated" id="465" name="Google Shape;465;g33bfa416bf2_0_6"/>
          <p:cNvPicPr preferRelativeResize="0"/>
          <p:nvPr>
            <p:ph idx="2" type="pic"/>
          </p:nvPr>
        </p:nvPicPr>
        <p:blipFill rotWithShape="1">
          <a:blip r:embed="rId3">
            <a:alphaModFix/>
          </a:blip>
          <a:srcRect b="69" l="0" r="0" t="59"/>
          <a:stretch/>
        </p:blipFill>
        <p:spPr>
          <a:xfrm>
            <a:off x="6882937" y="113316"/>
            <a:ext cx="5277789" cy="5117011"/>
          </a:xfrm>
          <a:prstGeom prst="rect">
            <a:avLst/>
          </a:prstGeom>
          <a:solidFill>
            <a:schemeClr val="dk1"/>
          </a:solidFill>
          <a:ln>
            <a:noFill/>
          </a:ln>
        </p:spPr>
      </p:pic>
      <p:graphicFrame>
        <p:nvGraphicFramePr>
          <p:cNvPr id="466" name="Google Shape;466;g33bfa416bf2_0_6"/>
          <p:cNvGraphicFramePr/>
          <p:nvPr/>
        </p:nvGraphicFramePr>
        <p:xfrm>
          <a:off x="838200" y="2469630"/>
          <a:ext cx="3000000" cy="3000000"/>
        </p:xfrm>
        <a:graphic>
          <a:graphicData uri="http://schemas.openxmlformats.org/drawingml/2006/table">
            <a:tbl>
              <a:tblPr>
                <a:noFill/>
                <a:tableStyleId>{3EA1EAEF-177E-4678-B82B-50A3B7E8AFD5}</a:tableStyleId>
              </a:tblPr>
              <a:tblGrid>
                <a:gridCol w="6072275"/>
              </a:tblGrid>
              <a:tr h="1457800">
                <a:tc>
                  <a:txBody>
                    <a:bodyPr/>
                    <a:lstStyle/>
                    <a:p>
                      <a:pPr indent="0" lvl="0" marL="515937" marR="0" rtl="0" algn="l">
                        <a:spcBef>
                          <a:spcPts val="0"/>
                        </a:spcBef>
                        <a:spcAft>
                          <a:spcPts val="0"/>
                        </a:spcAft>
                        <a:buNone/>
                      </a:pPr>
                      <a:r>
                        <a:rPr b="1" lang="en-US" sz="4400" u="none" cap="none" strike="noStrike">
                          <a:solidFill>
                            <a:schemeClr val="lt1"/>
                          </a:solidFill>
                        </a:rPr>
                        <a:t>Insert </a:t>
                      </a:r>
                      <a:br>
                        <a:rPr b="1" lang="en-US" sz="4400" u="none" cap="none" strike="noStrike">
                          <a:solidFill>
                            <a:schemeClr val="lt1"/>
                          </a:solidFill>
                        </a:rPr>
                      </a:br>
                      <a:r>
                        <a:rPr b="1" lang="en-US" sz="4400" u="none" cap="none" strike="noStrike">
                          <a:solidFill>
                            <a:schemeClr val="lt1"/>
                          </a:solidFill>
                        </a:rPr>
                        <a:t>Headline</a:t>
                      </a:r>
                      <a:endParaRPr/>
                    </a:p>
                  </a:txBody>
                  <a:tcPr marT="0" marB="0" marR="0" marL="0" anchor="ctr">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10"/>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Font typeface="Arial"/>
              <a:buNone/>
            </a:pPr>
            <a:r>
              <a:t/>
            </a:r>
            <a:endParaRPr/>
          </a:p>
        </p:txBody>
      </p:sp>
      <p:pic>
        <p:nvPicPr>
          <p:cNvPr descr="A picture containing scene, laser&#10;&#10;Description automatically generated" id="472" name="Google Shape;472;p10"/>
          <p:cNvPicPr preferRelativeResize="0"/>
          <p:nvPr>
            <p:ph idx="2" type="pic"/>
          </p:nvPr>
        </p:nvPicPr>
        <p:blipFill rotWithShape="1">
          <a:blip r:embed="rId3">
            <a:alphaModFix/>
          </a:blip>
          <a:srcRect b="304" l="0" r="0" t="304"/>
          <a:stretch/>
        </p:blipFill>
        <p:spPr>
          <a:xfrm>
            <a:off x="6882937" y="113316"/>
            <a:ext cx="5277789" cy="5117011"/>
          </a:xfrm>
          <a:prstGeom prst="rect">
            <a:avLst/>
          </a:prstGeom>
          <a:solidFill>
            <a:schemeClr val="dk1"/>
          </a:solidFill>
          <a:ln>
            <a:noFill/>
          </a:ln>
        </p:spPr>
      </p:pic>
      <p:graphicFrame>
        <p:nvGraphicFramePr>
          <p:cNvPr id="473" name="Google Shape;473;p10"/>
          <p:cNvGraphicFramePr/>
          <p:nvPr/>
        </p:nvGraphicFramePr>
        <p:xfrm>
          <a:off x="838200" y="2469630"/>
          <a:ext cx="3000000" cy="3000000"/>
        </p:xfrm>
        <a:graphic>
          <a:graphicData uri="http://schemas.openxmlformats.org/drawingml/2006/table">
            <a:tbl>
              <a:tblPr>
                <a:noFill/>
                <a:tableStyleId>{3EA1EAEF-177E-4678-B82B-50A3B7E8AFD5}</a:tableStyleId>
              </a:tblPr>
              <a:tblGrid>
                <a:gridCol w="6072275"/>
              </a:tblGrid>
              <a:tr h="1457800">
                <a:tc>
                  <a:txBody>
                    <a:bodyPr/>
                    <a:lstStyle/>
                    <a:p>
                      <a:pPr indent="0" lvl="0" marL="515938" marR="0" rtl="0" algn="l">
                        <a:spcBef>
                          <a:spcPts val="0"/>
                        </a:spcBef>
                        <a:spcAft>
                          <a:spcPts val="0"/>
                        </a:spcAft>
                        <a:buNone/>
                      </a:pPr>
                      <a:r>
                        <a:rPr b="1" lang="en-US" sz="4400" u="none" cap="none" strike="noStrike">
                          <a:solidFill>
                            <a:schemeClr val="lt1"/>
                          </a:solidFill>
                        </a:rPr>
                        <a:t>Insert </a:t>
                      </a:r>
                      <a:br>
                        <a:rPr b="1" lang="en-US" sz="4400" u="none" cap="none" strike="noStrike">
                          <a:solidFill>
                            <a:schemeClr val="lt1"/>
                          </a:solidFill>
                        </a:rPr>
                      </a:br>
                      <a:r>
                        <a:rPr b="1" lang="en-US" sz="4400" u="none" cap="none" strike="noStrike">
                          <a:solidFill>
                            <a:schemeClr val="lt1"/>
                          </a:solidFill>
                        </a:rPr>
                        <a:t>Headline</a:t>
                      </a:r>
                      <a:endParaRPr/>
                    </a:p>
                  </a:txBody>
                  <a:tcPr marT="0" marB="0" marR="0" marL="0" anchor="ctr">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1"/>
          <p:cNvSpPr txBox="1"/>
          <p:nvPr>
            <p:ph idx="1" type="body"/>
          </p:nvPr>
        </p:nvSpPr>
        <p:spPr>
          <a:xfrm>
            <a:off x="6170280" y="533400"/>
            <a:ext cx="5463348" cy="173339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Font typeface="Arial"/>
              <a:buNone/>
            </a:pPr>
            <a:r>
              <a:t/>
            </a:r>
            <a:endParaRPr/>
          </a:p>
        </p:txBody>
      </p:sp>
      <p:pic>
        <p:nvPicPr>
          <p:cNvPr descr="A ferris wheel at night&#10;&#10;Description automatically generated with medium confidence" id="480" name="Google Shape;480;p11"/>
          <p:cNvPicPr preferRelativeResize="0"/>
          <p:nvPr>
            <p:ph idx="2" type="pic"/>
          </p:nvPr>
        </p:nvPicPr>
        <p:blipFill rotWithShape="1">
          <a:blip r:embed="rId3">
            <a:alphaModFix/>
          </a:blip>
          <a:srcRect b="84" l="0" r="0" t="83"/>
          <a:stretch/>
        </p:blipFill>
        <p:spPr>
          <a:xfrm>
            <a:off x="-64769" y="2185225"/>
            <a:ext cx="12301267" cy="4711822"/>
          </a:xfrm>
          <a:prstGeom prst="rect">
            <a:avLst/>
          </a:prstGeom>
          <a:noFill/>
          <a:ln>
            <a:noFill/>
          </a:ln>
        </p:spPr>
      </p:pic>
      <p:sp>
        <p:nvSpPr>
          <p:cNvPr id="481" name="Google Shape;481;p11"/>
          <p:cNvSpPr txBox="1"/>
          <p:nvPr>
            <p:ph idx="3" type="subTitle"/>
          </p:nvPr>
        </p:nvSpPr>
        <p:spPr>
          <a:xfrm>
            <a:off x="1076405" y="2361573"/>
            <a:ext cx="4845492" cy="36852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Font typeface="Arial"/>
              <a:buNone/>
            </a:pPr>
            <a:r>
              <a:t/>
            </a:r>
            <a:endParaRPr/>
          </a:p>
        </p:txBody>
      </p:sp>
      <p:graphicFrame>
        <p:nvGraphicFramePr>
          <p:cNvPr id="482" name="Google Shape;482;p11"/>
          <p:cNvGraphicFramePr/>
          <p:nvPr/>
        </p:nvGraphicFramePr>
        <p:xfrm>
          <a:off x="533400" y="533401"/>
          <a:ext cx="3000000" cy="3000000"/>
        </p:xfrm>
        <a:graphic>
          <a:graphicData uri="http://schemas.openxmlformats.org/drawingml/2006/table">
            <a:tbl>
              <a:tblPr>
                <a:noFill/>
                <a:tableStyleId>{3EA1EAEF-177E-4678-B82B-50A3B7E8AFD5}</a:tableStyleId>
              </a:tblPr>
              <a:tblGrid>
                <a:gridCol w="5367950"/>
              </a:tblGrid>
              <a:tr h="1257300">
                <a:tc>
                  <a:txBody>
                    <a:bodyPr/>
                    <a:lstStyle/>
                    <a:p>
                      <a:pPr indent="0" lvl="0" marL="515938" marR="0" rtl="0" algn="l">
                        <a:spcBef>
                          <a:spcPts val="0"/>
                        </a:spcBef>
                        <a:spcAft>
                          <a:spcPts val="0"/>
                        </a:spcAft>
                        <a:buNone/>
                      </a:pPr>
                      <a:r>
                        <a:rPr b="1" lang="en-US" sz="4400" u="none" cap="none" strike="noStrike">
                          <a:solidFill>
                            <a:schemeClr val="dk2"/>
                          </a:solidFill>
                        </a:rPr>
                        <a:t>Insert </a:t>
                      </a:r>
                      <a:br>
                        <a:rPr b="1" lang="en-US" sz="4400" u="none" cap="none" strike="noStrike">
                          <a:solidFill>
                            <a:schemeClr val="dk2"/>
                          </a:solidFill>
                        </a:rPr>
                      </a:br>
                      <a:r>
                        <a:rPr b="1" lang="en-US" sz="4400" u="none" cap="none" strike="noStrike">
                          <a:solidFill>
                            <a:schemeClr val="dk2"/>
                          </a:solidFill>
                        </a:rPr>
                        <a:t>Headline</a:t>
                      </a:r>
                      <a:endParaRPr/>
                    </a:p>
                  </a:txBody>
                  <a:tcPr marT="0" marB="0" marR="0" marL="0" anchor="ctr">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483" name="Google Shape;483;p11"/>
          <p:cNvPicPr preferRelativeResize="0"/>
          <p:nvPr/>
        </p:nvPicPr>
        <p:blipFill rotWithShape="1">
          <a:blip r:embed="rId4">
            <a:alphaModFix/>
          </a:blip>
          <a:srcRect b="0" l="0" r="0" t="0"/>
          <a:stretch/>
        </p:blipFill>
        <p:spPr>
          <a:xfrm>
            <a:off x="10541134" y="6314353"/>
            <a:ext cx="1476851" cy="401763"/>
          </a:xfrm>
          <a:prstGeom prst="rect">
            <a:avLst/>
          </a:prstGeom>
          <a:noFill/>
          <a:ln>
            <a:noFill/>
          </a:ln>
        </p:spPr>
      </p:pic>
      <p:sp>
        <p:nvSpPr>
          <p:cNvPr id="484" name="Google Shape;484;p11"/>
          <p:cNvSpPr txBox="1"/>
          <p:nvPr/>
        </p:nvSpPr>
        <p:spPr>
          <a:xfrm>
            <a:off x="1214836" y="655487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US" sz="600" u="none" cap="none" strike="noStrike">
                <a:solidFill>
                  <a:srgbClr val="FFFFFF"/>
                </a:solidFill>
                <a:latin typeface="Arial"/>
                <a:ea typeface="Arial"/>
                <a:cs typeface="Arial"/>
                <a:sym typeface="Arial"/>
              </a:rPr>
              <a:t>Copyright © 2025 Broadcom. All Rights Reserved. The term "Broadcom" refers to Broadcom, Inc. and/or its subsidiaries.</a:t>
            </a:r>
            <a:endParaRPr b="0" i="0" sz="600" u="none" cap="none" strike="noStrike">
              <a:solidFill>
                <a:srgbClr val="FFFFFF"/>
              </a:solidFill>
              <a:latin typeface="Arial"/>
              <a:ea typeface="Arial"/>
              <a:cs typeface="Arial"/>
              <a:sym typeface="Arial"/>
            </a:endParaRPr>
          </a:p>
        </p:txBody>
      </p:sp>
      <p:sp>
        <p:nvSpPr>
          <p:cNvPr id="485" name="Google Shape;485;p11"/>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2"/>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800"/>
              <a:buFont typeface="Arial"/>
              <a:buNone/>
            </a:pPr>
            <a:r>
              <a:t/>
            </a:r>
            <a:endParaRPr/>
          </a:p>
        </p:txBody>
      </p:sp>
      <p:sp>
        <p:nvSpPr>
          <p:cNvPr id="491" name="Google Shape;491;p12"/>
          <p:cNvSpPr txBox="1"/>
          <p:nvPr>
            <p:ph idx="1" type="body"/>
          </p:nvPr>
        </p:nvSpPr>
        <p:spPr>
          <a:xfrm>
            <a:off x="838200" y="1384301"/>
            <a:ext cx="10515600" cy="141093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Font typeface="Arial"/>
              <a:buNone/>
            </a:pPr>
            <a:r>
              <a:t/>
            </a:r>
            <a:endParaRPr/>
          </a:p>
        </p:txBody>
      </p:sp>
      <p:pic>
        <p:nvPicPr>
          <p:cNvPr descr="A picture containing person&#10;&#10;Description automatically generated" id="492" name="Google Shape;492;p12"/>
          <p:cNvPicPr preferRelativeResize="0"/>
          <p:nvPr>
            <p:ph idx="2" type="pic"/>
          </p:nvPr>
        </p:nvPicPr>
        <p:blipFill rotWithShape="1">
          <a:blip r:embed="rId3">
            <a:alphaModFix/>
          </a:blip>
          <a:srcRect b="0" l="102" r="103" t="0"/>
          <a:stretch/>
        </p:blipFill>
        <p:spPr>
          <a:xfrm>
            <a:off x="-64769" y="2185225"/>
            <a:ext cx="12301267" cy="4711822"/>
          </a:xfrm>
          <a:prstGeom prst="rect">
            <a:avLst/>
          </a:prstGeom>
          <a:noFill/>
          <a:ln>
            <a:noFill/>
          </a:ln>
        </p:spPr>
      </p:pic>
      <p:pic>
        <p:nvPicPr>
          <p:cNvPr id="493" name="Google Shape;493;p12"/>
          <p:cNvPicPr preferRelativeResize="0"/>
          <p:nvPr/>
        </p:nvPicPr>
        <p:blipFill rotWithShape="1">
          <a:blip r:embed="rId4">
            <a:alphaModFix/>
          </a:blip>
          <a:srcRect b="0" l="0" r="0" t="0"/>
          <a:stretch/>
        </p:blipFill>
        <p:spPr>
          <a:xfrm>
            <a:off x="10541134" y="6314353"/>
            <a:ext cx="1476851" cy="401763"/>
          </a:xfrm>
          <a:prstGeom prst="rect">
            <a:avLst/>
          </a:prstGeom>
          <a:noFill/>
          <a:ln>
            <a:noFill/>
          </a:ln>
        </p:spPr>
      </p:pic>
      <p:sp>
        <p:nvSpPr>
          <p:cNvPr id="494" name="Google Shape;494;p12"/>
          <p:cNvSpPr txBox="1"/>
          <p:nvPr/>
        </p:nvSpPr>
        <p:spPr>
          <a:xfrm>
            <a:off x="1214836" y="655487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US" sz="600" u="none" cap="none" strike="noStrike">
                <a:solidFill>
                  <a:srgbClr val="FFFFFF"/>
                </a:solidFill>
                <a:latin typeface="Arial"/>
                <a:ea typeface="Arial"/>
                <a:cs typeface="Arial"/>
                <a:sym typeface="Arial"/>
              </a:rPr>
              <a:t>Copyright © 2025 Broadcom. All Rights Reserved. The term "Broadcom" refers to Broadcom, Inc. and/or its subsidiaries.</a:t>
            </a:r>
            <a:endParaRPr b="0" i="0" sz="600" u="none" cap="none" strike="noStrike">
              <a:solidFill>
                <a:srgbClr val="FFFFFF"/>
              </a:solidFill>
              <a:latin typeface="Arial"/>
              <a:ea typeface="Arial"/>
              <a:cs typeface="Arial"/>
              <a:sym typeface="Arial"/>
            </a:endParaRPr>
          </a:p>
        </p:txBody>
      </p:sp>
      <p:sp>
        <p:nvSpPr>
          <p:cNvPr id="495" name="Google Shape;495;p12"/>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13"/>
          <p:cNvSpPr txBox="1"/>
          <p:nvPr>
            <p:ph idx="1" type="body"/>
          </p:nvPr>
        </p:nvSpPr>
        <p:spPr>
          <a:xfrm>
            <a:off x="6170280" y="533400"/>
            <a:ext cx="5463348" cy="173339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Font typeface="Arial"/>
              <a:buNone/>
            </a:pPr>
            <a:r>
              <a:t/>
            </a:r>
            <a:endParaRPr/>
          </a:p>
        </p:txBody>
      </p:sp>
      <p:pic>
        <p:nvPicPr>
          <p:cNvPr descr="Background pattern&#10;&#10;Description automatically generated" id="501" name="Google Shape;501;p13"/>
          <p:cNvPicPr preferRelativeResize="0"/>
          <p:nvPr>
            <p:ph idx="2" type="pic"/>
          </p:nvPr>
        </p:nvPicPr>
        <p:blipFill rotWithShape="1">
          <a:blip r:embed="rId3">
            <a:alphaModFix/>
          </a:blip>
          <a:srcRect b="31" l="0" r="0" t="32"/>
          <a:stretch/>
        </p:blipFill>
        <p:spPr>
          <a:xfrm>
            <a:off x="19646" y="2146178"/>
            <a:ext cx="12301267" cy="4711822"/>
          </a:xfrm>
          <a:prstGeom prst="rect">
            <a:avLst/>
          </a:prstGeom>
          <a:noFill/>
          <a:ln>
            <a:noFill/>
          </a:ln>
        </p:spPr>
      </p:pic>
      <p:sp>
        <p:nvSpPr>
          <p:cNvPr id="502" name="Google Shape;502;p13"/>
          <p:cNvSpPr txBox="1"/>
          <p:nvPr>
            <p:ph idx="3" type="subTitle"/>
          </p:nvPr>
        </p:nvSpPr>
        <p:spPr>
          <a:xfrm>
            <a:off x="1076405" y="2361573"/>
            <a:ext cx="4845492" cy="36852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Font typeface="Arial"/>
              <a:buNone/>
            </a:pPr>
            <a:r>
              <a:t/>
            </a:r>
            <a:endParaRPr/>
          </a:p>
        </p:txBody>
      </p:sp>
      <p:graphicFrame>
        <p:nvGraphicFramePr>
          <p:cNvPr id="503" name="Google Shape;503;p13"/>
          <p:cNvGraphicFramePr/>
          <p:nvPr/>
        </p:nvGraphicFramePr>
        <p:xfrm>
          <a:off x="533400" y="533401"/>
          <a:ext cx="3000000" cy="3000000"/>
        </p:xfrm>
        <a:graphic>
          <a:graphicData uri="http://schemas.openxmlformats.org/drawingml/2006/table">
            <a:tbl>
              <a:tblPr>
                <a:noFill/>
                <a:tableStyleId>{3EA1EAEF-177E-4678-B82B-50A3B7E8AFD5}</a:tableStyleId>
              </a:tblPr>
              <a:tblGrid>
                <a:gridCol w="5367950"/>
              </a:tblGrid>
              <a:tr h="1257300">
                <a:tc>
                  <a:txBody>
                    <a:bodyPr/>
                    <a:lstStyle/>
                    <a:p>
                      <a:pPr indent="0" lvl="0" marL="515938" marR="0" rtl="0" algn="l">
                        <a:spcBef>
                          <a:spcPts val="0"/>
                        </a:spcBef>
                        <a:spcAft>
                          <a:spcPts val="0"/>
                        </a:spcAft>
                        <a:buNone/>
                      </a:pPr>
                      <a:r>
                        <a:rPr b="1" lang="en-US" sz="4400" u="none" cap="none" strike="noStrike">
                          <a:solidFill>
                            <a:schemeClr val="lt1"/>
                          </a:solidFill>
                        </a:rPr>
                        <a:t>Insert </a:t>
                      </a:r>
                      <a:br>
                        <a:rPr b="1" lang="en-US" sz="4400" u="none" cap="none" strike="noStrike">
                          <a:solidFill>
                            <a:schemeClr val="lt1"/>
                          </a:solidFill>
                        </a:rPr>
                      </a:br>
                      <a:r>
                        <a:rPr b="1" lang="en-US" sz="4400" u="none" cap="none" strike="noStrike">
                          <a:solidFill>
                            <a:schemeClr val="lt1"/>
                          </a:solidFill>
                        </a:rPr>
                        <a:t>Headline</a:t>
                      </a:r>
                      <a:endParaRPr/>
                    </a:p>
                  </a:txBody>
                  <a:tcPr marT="0" marB="0" marR="0" marL="0" anchor="ctr">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504" name="Google Shape;504;p13"/>
          <p:cNvPicPr preferRelativeResize="0"/>
          <p:nvPr/>
        </p:nvPicPr>
        <p:blipFill rotWithShape="1">
          <a:blip r:embed="rId4">
            <a:alphaModFix/>
          </a:blip>
          <a:srcRect b="0" l="0" r="0" t="0"/>
          <a:stretch/>
        </p:blipFill>
        <p:spPr>
          <a:xfrm>
            <a:off x="10541134" y="6314353"/>
            <a:ext cx="1476851" cy="401763"/>
          </a:xfrm>
          <a:prstGeom prst="rect">
            <a:avLst/>
          </a:prstGeom>
          <a:noFill/>
          <a:ln>
            <a:noFill/>
          </a:ln>
        </p:spPr>
      </p:pic>
      <p:sp>
        <p:nvSpPr>
          <p:cNvPr id="505" name="Google Shape;505;p13"/>
          <p:cNvSpPr txBox="1"/>
          <p:nvPr/>
        </p:nvSpPr>
        <p:spPr>
          <a:xfrm>
            <a:off x="1214836" y="655487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US" sz="600" u="none" cap="none" strike="noStrike">
                <a:solidFill>
                  <a:srgbClr val="FFFFFF"/>
                </a:solidFill>
                <a:latin typeface="Arial"/>
                <a:ea typeface="Arial"/>
                <a:cs typeface="Arial"/>
                <a:sym typeface="Arial"/>
              </a:rPr>
              <a:t>Copyright © 2025 Broadcom. All Rights Reserved. The term "Broadcom" refers to Broadcom, Inc. and/or its subsidiaries.</a:t>
            </a:r>
            <a:endParaRPr b="0" i="0" sz="600" u="none" cap="none" strike="noStrike">
              <a:solidFill>
                <a:srgbClr val="FFFFFF"/>
              </a:solidFill>
              <a:latin typeface="Arial"/>
              <a:ea typeface="Arial"/>
              <a:cs typeface="Arial"/>
              <a:sym typeface="Arial"/>
            </a:endParaRPr>
          </a:p>
        </p:txBody>
      </p:sp>
      <p:sp>
        <p:nvSpPr>
          <p:cNvPr id="506" name="Google Shape;506;p13"/>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4"/>
          <p:cNvSpPr txBox="1"/>
          <p:nvPr>
            <p:ph idx="1" type="body"/>
          </p:nvPr>
        </p:nvSpPr>
        <p:spPr>
          <a:xfrm>
            <a:off x="838200" y="1384301"/>
            <a:ext cx="10515600" cy="1410938"/>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Font typeface="Arial"/>
              <a:buNone/>
            </a:pPr>
            <a:r>
              <a:t/>
            </a:r>
            <a:endParaRPr/>
          </a:p>
        </p:txBody>
      </p:sp>
      <p:pic>
        <p:nvPicPr>
          <p:cNvPr id="512" name="Google Shape;512;p14"/>
          <p:cNvPicPr preferRelativeResize="0"/>
          <p:nvPr>
            <p:ph idx="2" type="pic"/>
          </p:nvPr>
        </p:nvPicPr>
        <p:blipFill rotWithShape="1">
          <a:blip r:embed="rId3">
            <a:alphaModFix/>
          </a:blip>
          <a:srcRect b="0" l="19" r="19" t="0"/>
          <a:stretch/>
        </p:blipFill>
        <p:spPr>
          <a:xfrm>
            <a:off x="-64769" y="2185225"/>
            <a:ext cx="12301267" cy="4711822"/>
          </a:xfrm>
          <a:prstGeom prst="rect">
            <a:avLst/>
          </a:prstGeom>
          <a:noFill/>
          <a:ln>
            <a:noFill/>
          </a:ln>
        </p:spPr>
      </p:pic>
      <p:sp>
        <p:nvSpPr>
          <p:cNvPr id="513" name="Google Shape;513;p14"/>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800"/>
              <a:buFont typeface="Arial"/>
              <a:buNone/>
            </a:pPr>
            <a:r>
              <a:t/>
            </a:r>
            <a:endParaRPr/>
          </a:p>
        </p:txBody>
      </p:sp>
      <p:pic>
        <p:nvPicPr>
          <p:cNvPr id="514" name="Google Shape;514;p14"/>
          <p:cNvPicPr preferRelativeResize="0"/>
          <p:nvPr/>
        </p:nvPicPr>
        <p:blipFill rotWithShape="1">
          <a:blip r:embed="rId4">
            <a:alphaModFix/>
          </a:blip>
          <a:srcRect b="0" l="0" r="0" t="0"/>
          <a:stretch/>
        </p:blipFill>
        <p:spPr>
          <a:xfrm>
            <a:off x="10541134" y="6314353"/>
            <a:ext cx="1476851" cy="401763"/>
          </a:xfrm>
          <a:prstGeom prst="rect">
            <a:avLst/>
          </a:prstGeom>
          <a:noFill/>
          <a:ln>
            <a:noFill/>
          </a:ln>
        </p:spPr>
      </p:pic>
      <p:sp>
        <p:nvSpPr>
          <p:cNvPr id="515" name="Google Shape;515;p14"/>
          <p:cNvSpPr txBox="1"/>
          <p:nvPr/>
        </p:nvSpPr>
        <p:spPr>
          <a:xfrm>
            <a:off x="1214836" y="6554876"/>
            <a:ext cx="7035083" cy="1717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600"/>
              <a:buFont typeface="Arial"/>
              <a:buNone/>
            </a:pPr>
            <a:r>
              <a:rPr b="0" i="0" lang="en-US" sz="600" u="none" cap="none" strike="noStrike">
                <a:solidFill>
                  <a:srgbClr val="FFFFFF"/>
                </a:solidFill>
                <a:latin typeface="Arial"/>
                <a:ea typeface="Arial"/>
                <a:cs typeface="Arial"/>
                <a:sym typeface="Arial"/>
              </a:rPr>
              <a:t>Copyright © 2025 Broadcom. All Rights Reserved. The term "Broadcom" refers to Broadcom, Inc. and/or its subsidiaries.</a:t>
            </a:r>
            <a:endParaRPr b="0" i="0" sz="600" u="none" cap="none" strike="noStrike">
              <a:solidFill>
                <a:srgbClr val="FFFFFF"/>
              </a:solidFill>
              <a:latin typeface="Arial"/>
              <a:ea typeface="Arial"/>
              <a:cs typeface="Arial"/>
              <a:sym typeface="Arial"/>
            </a:endParaRPr>
          </a:p>
        </p:txBody>
      </p:sp>
      <p:sp>
        <p:nvSpPr>
          <p:cNvPr id="516" name="Google Shape;516;p14"/>
          <p:cNvSpPr txBox="1"/>
          <p:nvPr/>
        </p:nvSpPr>
        <p:spPr>
          <a:xfrm>
            <a:off x="228600" y="6477859"/>
            <a:ext cx="343705" cy="2346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800"/>
              <a:buFont typeface="Arial"/>
              <a:buNone/>
            </a:pPr>
            <a:fld id="{00000000-1234-1234-1234-123412341234}" type="slidenum">
              <a:rPr b="0" i="0" lang="en-US"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5"/>
          <p:cNvSpPr txBox="1"/>
          <p:nvPr>
            <p:ph idx="1" type="body"/>
          </p:nvPr>
        </p:nvSpPr>
        <p:spPr>
          <a:xfrm>
            <a:off x="838200" y="1384300"/>
            <a:ext cx="10956925" cy="4371975"/>
          </a:xfrm>
          <a:prstGeom prst="rect">
            <a:avLst/>
          </a:prstGeom>
          <a:noFill/>
          <a:ln>
            <a:noFill/>
          </a:ln>
        </p:spPr>
        <p:txBody>
          <a:bodyPr anchorCtr="0" anchor="t" bIns="0" lIns="0" spcFirstLastPara="1" rIns="0" wrap="square" tIns="0">
            <a:noAutofit/>
          </a:bodyPr>
          <a:lstStyle/>
          <a:p>
            <a:pPr indent="-285750" lvl="0" marL="514350" rtl="0" algn="l">
              <a:lnSpc>
                <a:spcPct val="100000"/>
              </a:lnSpc>
              <a:spcBef>
                <a:spcPts val="1000"/>
              </a:spcBef>
              <a:spcAft>
                <a:spcPts val="0"/>
              </a:spcAft>
              <a:buClr>
                <a:schemeClr val="dk1"/>
              </a:buClr>
              <a:buSzPts val="1600"/>
              <a:buFont typeface="Arial"/>
              <a:buChar char="•"/>
            </a:pPr>
            <a:r>
              <a:rPr i="1" lang="en-US">
                <a:latin typeface="Arial"/>
                <a:ea typeface="Arial"/>
                <a:cs typeface="Arial"/>
                <a:sym typeface="Arial"/>
              </a:rPr>
              <a:t>&lt;Insert links to relevant documentation&gt;</a:t>
            </a:r>
            <a:endParaRPr/>
          </a:p>
          <a:p>
            <a:pPr indent="-285750" lvl="0" marL="514350" rtl="0" algn="l">
              <a:lnSpc>
                <a:spcPct val="100000"/>
              </a:lnSpc>
              <a:spcBef>
                <a:spcPts val="1000"/>
              </a:spcBef>
              <a:spcAft>
                <a:spcPts val="0"/>
              </a:spcAft>
              <a:buClr>
                <a:schemeClr val="dk1"/>
              </a:buClr>
              <a:buSzPts val="1600"/>
              <a:buFont typeface="Arial"/>
              <a:buChar char="•"/>
            </a:pPr>
            <a:r>
              <a:rPr i="1" lang="en-US">
                <a:latin typeface="Arial"/>
                <a:ea typeface="Arial"/>
                <a:cs typeface="Arial"/>
                <a:sym typeface="Arial"/>
              </a:rPr>
              <a:t>&lt;Insert links to Learning Path or relevant Education courses&gt;</a:t>
            </a:r>
            <a:endParaRPr/>
          </a:p>
          <a:p>
            <a:pPr indent="-285750" lvl="0" marL="514350" rtl="0" algn="l">
              <a:lnSpc>
                <a:spcPct val="100000"/>
              </a:lnSpc>
              <a:spcBef>
                <a:spcPts val="1000"/>
              </a:spcBef>
              <a:spcAft>
                <a:spcPts val="0"/>
              </a:spcAft>
              <a:buClr>
                <a:schemeClr val="dk1"/>
              </a:buClr>
              <a:buSzPts val="1600"/>
              <a:buFont typeface="Arial"/>
              <a:buChar char="•"/>
            </a:pPr>
            <a:r>
              <a:rPr i="1" lang="en-US">
                <a:latin typeface="Arial"/>
                <a:ea typeface="Arial"/>
                <a:cs typeface="Arial"/>
                <a:sym typeface="Arial"/>
              </a:rPr>
              <a:t>&lt;Insert link to relevant Mainframe Community&gt;</a:t>
            </a:r>
            <a:endParaRPr/>
          </a:p>
          <a:p>
            <a:pPr indent="-285750" lvl="0" marL="514350" rtl="0" algn="l">
              <a:lnSpc>
                <a:spcPct val="100000"/>
              </a:lnSpc>
              <a:spcBef>
                <a:spcPts val="1000"/>
              </a:spcBef>
              <a:spcAft>
                <a:spcPts val="0"/>
              </a:spcAft>
              <a:buClr>
                <a:schemeClr val="dk1"/>
              </a:buClr>
              <a:buSzPts val="1600"/>
              <a:buFont typeface="Arial"/>
              <a:buChar char="•"/>
            </a:pPr>
            <a:r>
              <a:rPr i="1" lang="en-US">
                <a:latin typeface="Arial"/>
                <a:ea typeface="Arial"/>
                <a:cs typeface="Arial"/>
                <a:sym typeface="Arial"/>
              </a:rPr>
              <a:t>&lt;Insert Speaker contact information&gt;</a:t>
            </a:r>
            <a:endParaRPr/>
          </a:p>
        </p:txBody>
      </p:sp>
      <p:sp>
        <p:nvSpPr>
          <p:cNvPr id="522" name="Google Shape;522;p15"/>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800"/>
              <a:buFont typeface="Arial"/>
              <a:buNone/>
            </a:pPr>
            <a:r>
              <a:rPr lang="en-US"/>
              <a:t>Next Steps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descr="A picture containing text, outdoor, several&#10;&#10;Description automatically generated" id="527" name="Google Shape;527;p16"/>
          <p:cNvPicPr preferRelativeResize="0"/>
          <p:nvPr>
            <p:ph idx="2" type="pic"/>
          </p:nvPr>
        </p:nvPicPr>
        <p:blipFill rotWithShape="1">
          <a:blip r:embed="rId3">
            <a:alphaModFix/>
          </a:blip>
          <a:srcRect b="0" l="9" r="19" t="0"/>
          <a:stretch/>
        </p:blipFill>
        <p:spPr>
          <a:xfrm>
            <a:off x="6096001" y="85726"/>
            <a:ext cx="6096001" cy="6772273"/>
          </a:xfrm>
          <a:prstGeom prst="rect">
            <a:avLst/>
          </a:prstGeom>
          <a:noFill/>
          <a:ln>
            <a:noFill/>
          </a:ln>
        </p:spPr>
      </p:pic>
      <p:sp>
        <p:nvSpPr>
          <p:cNvPr id="528" name="Google Shape;528;p16"/>
          <p:cNvSpPr txBox="1"/>
          <p:nvPr>
            <p:ph idx="3" type="subTitle"/>
          </p:nvPr>
        </p:nvSpPr>
        <p:spPr>
          <a:xfrm>
            <a:off x="824538" y="1730756"/>
            <a:ext cx="4870500" cy="368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500"/>
              <a:buNone/>
            </a:pPr>
            <a:r>
              <a:rPr lang="en-US"/>
              <a:t>Please complete the Session Survey in the attendee portal to help us improve future sessions.</a:t>
            </a:r>
            <a:endParaRPr/>
          </a:p>
        </p:txBody>
      </p:sp>
      <p:sp>
        <p:nvSpPr>
          <p:cNvPr id="529" name="Google Shape;529;p16"/>
          <p:cNvSpPr txBox="1"/>
          <p:nvPr>
            <p:ph type="title"/>
          </p:nvPr>
        </p:nvSpPr>
        <p:spPr>
          <a:xfrm>
            <a:off x="863826" y="431151"/>
            <a:ext cx="5186700" cy="1020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2900"/>
              <a:buFont typeface="Arial"/>
              <a:buNone/>
            </a:pPr>
            <a:r>
              <a:rPr lang="en-US"/>
              <a:t>Share Your Feedback</a:t>
            </a:r>
            <a:endParaRPr/>
          </a:p>
        </p:txBody>
      </p:sp>
      <p:pic>
        <p:nvPicPr>
          <p:cNvPr id="530" name="Google Shape;530;p16"/>
          <p:cNvPicPr preferRelativeResize="0"/>
          <p:nvPr/>
        </p:nvPicPr>
        <p:blipFill rotWithShape="1">
          <a:blip r:embed="rId4">
            <a:alphaModFix/>
          </a:blip>
          <a:srcRect b="0" l="0" r="0" t="0"/>
          <a:stretch/>
        </p:blipFill>
        <p:spPr>
          <a:xfrm>
            <a:off x="10538462" y="6314916"/>
            <a:ext cx="1485897" cy="404224"/>
          </a:xfrm>
          <a:prstGeom prst="rect">
            <a:avLst/>
          </a:prstGeom>
          <a:noFill/>
          <a:ln>
            <a:noFill/>
          </a:ln>
        </p:spPr>
      </p:pic>
      <p:pic>
        <p:nvPicPr>
          <p:cNvPr id="531" name="Google Shape;531;p16"/>
          <p:cNvPicPr preferRelativeResize="0"/>
          <p:nvPr/>
        </p:nvPicPr>
        <p:blipFill rotWithShape="1">
          <a:blip r:embed="rId5">
            <a:alphaModFix/>
          </a:blip>
          <a:srcRect b="0" l="0" r="0" t="0"/>
          <a:stretch/>
        </p:blipFill>
        <p:spPr>
          <a:xfrm>
            <a:off x="10541135" y="6314353"/>
            <a:ext cx="1476851" cy="401763"/>
          </a:xfrm>
          <a:prstGeom prst="rect">
            <a:avLst/>
          </a:prstGeom>
          <a:noFill/>
          <a:ln>
            <a:noFill/>
          </a:ln>
        </p:spPr>
      </p:pic>
      <p:sp>
        <p:nvSpPr>
          <p:cNvPr id="532" name="Google Shape;532;p16"/>
          <p:cNvSpPr/>
          <p:nvPr/>
        </p:nvSpPr>
        <p:spPr>
          <a:xfrm>
            <a:off x="843575" y="5619775"/>
            <a:ext cx="4645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0" sz="1867" u="none" cap="none" strike="noStrike">
              <a:solidFill>
                <a:srgbClr val="53565A"/>
              </a:solidFill>
              <a:latin typeface="Arial"/>
              <a:ea typeface="Arial"/>
              <a:cs typeface="Arial"/>
              <a:sym typeface="Arial"/>
            </a:endParaRPr>
          </a:p>
        </p:txBody>
      </p:sp>
      <p:sp>
        <p:nvSpPr>
          <p:cNvPr id="533" name="Google Shape;533;p16"/>
          <p:cNvSpPr txBox="1"/>
          <p:nvPr/>
        </p:nvSpPr>
        <p:spPr>
          <a:xfrm>
            <a:off x="2272773" y="2734967"/>
            <a:ext cx="1849200" cy="33851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CC092F"/>
                </a:solidFill>
                <a:latin typeface="Arial"/>
                <a:ea typeface="Arial"/>
                <a:cs typeface="Arial"/>
                <a:sym typeface="Arial"/>
              </a:rPr>
              <a:t>Scan Here:</a:t>
            </a:r>
            <a:endParaRPr b="1" i="0" sz="1600" u="none" cap="none" strike="noStrike">
              <a:solidFill>
                <a:srgbClr val="CC092F"/>
              </a:solidFill>
              <a:latin typeface="Arial"/>
              <a:ea typeface="Arial"/>
              <a:cs typeface="Arial"/>
              <a:sym typeface="Arial"/>
            </a:endParaRPr>
          </a:p>
        </p:txBody>
      </p:sp>
      <p:sp>
        <p:nvSpPr>
          <p:cNvPr id="534" name="Google Shape;534;p16"/>
          <p:cNvSpPr txBox="1"/>
          <p:nvPr/>
        </p:nvSpPr>
        <p:spPr>
          <a:xfrm>
            <a:off x="2335163" y="5262121"/>
            <a:ext cx="1849200" cy="33851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CC092F"/>
                </a:solidFill>
                <a:latin typeface="Arial"/>
                <a:ea typeface="Arial"/>
                <a:cs typeface="Arial"/>
                <a:sym typeface="Arial"/>
              </a:rPr>
              <a:t>Or Click Here:</a:t>
            </a:r>
            <a:endParaRPr b="1" i="0" sz="1600" u="none" cap="none" strike="noStrike">
              <a:solidFill>
                <a:srgbClr val="CC092F"/>
              </a:solidFill>
              <a:latin typeface="Arial"/>
              <a:ea typeface="Arial"/>
              <a:cs typeface="Arial"/>
              <a:sym typeface="Arial"/>
            </a:endParaRPr>
          </a:p>
        </p:txBody>
      </p:sp>
      <p:sp>
        <p:nvSpPr>
          <p:cNvPr id="535" name="Google Shape;535;p16"/>
          <p:cNvSpPr txBox="1"/>
          <p:nvPr/>
        </p:nvSpPr>
        <p:spPr>
          <a:xfrm>
            <a:off x="609062" y="5590115"/>
            <a:ext cx="528645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sng" cap="none" strike="noStrike">
                <a:solidFill>
                  <a:schemeClr val="dk2"/>
                </a:solidFill>
                <a:latin typeface="Arial"/>
                <a:ea typeface="Arial"/>
                <a:cs typeface="Arial"/>
                <a:sym typeface="Arial"/>
                <a:hlinkClick r:id="rId6">
                  <a:extLst>
                    <a:ext uri="{A12FA001-AC4F-418D-AE19-62706E023703}">
                      <ahyp:hlinkClr val="tx"/>
                    </a:ext>
                  </a:extLst>
                </a:hlinkClick>
              </a:rPr>
              <a:t>https://reg.rainfocus.com/flow/broadcom/euromte25/attendeeportal/</a:t>
            </a:r>
            <a:endParaRPr b="1" sz="1800">
              <a:solidFill>
                <a:schemeClr val="dk2"/>
              </a:solidFill>
              <a:latin typeface="Arial"/>
              <a:ea typeface="Arial"/>
              <a:cs typeface="Arial"/>
              <a:sym typeface="Arial"/>
            </a:endParaRPr>
          </a:p>
        </p:txBody>
      </p:sp>
      <p:pic>
        <p:nvPicPr>
          <p:cNvPr descr="A qr code with a red circle and a red circle&#10;&#10;Description automatically generated" id="536" name="Google Shape;536;p16"/>
          <p:cNvPicPr preferRelativeResize="0"/>
          <p:nvPr/>
        </p:nvPicPr>
        <p:blipFill rotWithShape="1">
          <a:blip r:embed="rId7">
            <a:alphaModFix/>
          </a:blip>
          <a:srcRect b="0" l="0" r="0" t="0"/>
          <a:stretch/>
        </p:blipFill>
        <p:spPr>
          <a:xfrm>
            <a:off x="2141480" y="3092621"/>
            <a:ext cx="2092890" cy="209289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7"/>
          <p:cNvSpPr txBox="1"/>
          <p:nvPr>
            <p:ph type="title"/>
          </p:nvPr>
        </p:nvSpPr>
        <p:spPr>
          <a:xfrm>
            <a:off x="1404257" y="2727018"/>
            <a:ext cx="3824483" cy="778969"/>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4800"/>
              <a:buFont typeface="Arial"/>
              <a:buNone/>
            </a:pPr>
            <a:r>
              <a:rPr lang="en-US"/>
              <a:t>Thank You</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
          <p:cNvSpPr txBox="1"/>
          <p:nvPr>
            <p:ph idx="1" type="body"/>
          </p:nvPr>
        </p:nvSpPr>
        <p:spPr>
          <a:xfrm>
            <a:off x="838200" y="1384300"/>
            <a:ext cx="10956925" cy="4371975"/>
          </a:xfrm>
          <a:prstGeom prst="rect">
            <a:avLst/>
          </a:prstGeom>
          <a:noFill/>
          <a:ln>
            <a:noFill/>
          </a:ln>
        </p:spPr>
        <p:txBody>
          <a:bodyPr anchorCtr="0" anchor="t" bIns="0" lIns="0" spcFirstLastPara="1" rIns="0" wrap="square" tIns="0">
            <a:noAutofit/>
          </a:bodyPr>
          <a:lstStyle/>
          <a:p>
            <a:pPr indent="-285750" lvl="0" marL="285750" rtl="0" algn="l">
              <a:lnSpc>
                <a:spcPct val="100000"/>
              </a:lnSpc>
              <a:spcBef>
                <a:spcPts val="0"/>
              </a:spcBef>
              <a:spcAft>
                <a:spcPts val="0"/>
              </a:spcAft>
              <a:buClr>
                <a:schemeClr val="accent1"/>
              </a:buClr>
              <a:buSzPts val="1400"/>
              <a:buFont typeface="Arial"/>
              <a:buChar char="•"/>
            </a:pPr>
            <a:r>
              <a:rPr lang="en-US" sz="1400"/>
              <a:t>Ensure that the 2025 copyright is at the bottom of each slide, including slides you paste into this deck.</a:t>
            </a:r>
            <a:endParaRPr/>
          </a:p>
          <a:p>
            <a:pPr indent="-285750" lvl="0" marL="285750" rtl="0" algn="l">
              <a:lnSpc>
                <a:spcPct val="100000"/>
              </a:lnSpc>
              <a:spcBef>
                <a:spcPts val="600"/>
              </a:spcBef>
              <a:spcAft>
                <a:spcPts val="0"/>
              </a:spcAft>
              <a:buClr>
                <a:schemeClr val="accent1"/>
              </a:buClr>
              <a:buSzPts val="1400"/>
              <a:buFont typeface="Arial"/>
              <a:buChar char="•"/>
            </a:pPr>
            <a:r>
              <a:rPr lang="en-US" sz="1400"/>
              <a:t>If you have questions about pasting slides from an existing presentation, please watch this </a:t>
            </a:r>
            <a:r>
              <a:rPr lang="en-US" sz="1400" u="sng">
                <a:solidFill>
                  <a:schemeClr val="hlink"/>
                </a:solidFill>
                <a:hlinkClick r:id="rId3"/>
              </a:rPr>
              <a:t>short video</a:t>
            </a:r>
            <a:r>
              <a:rPr lang="en-US" sz="1400"/>
              <a:t>.</a:t>
            </a:r>
            <a:endParaRPr/>
          </a:p>
          <a:p>
            <a:pPr indent="-285750" lvl="0" marL="285750" rtl="0" algn="l">
              <a:lnSpc>
                <a:spcPct val="100000"/>
              </a:lnSpc>
              <a:spcBef>
                <a:spcPts val="600"/>
              </a:spcBef>
              <a:spcAft>
                <a:spcPts val="0"/>
              </a:spcAft>
              <a:buClr>
                <a:schemeClr val="accent1"/>
              </a:buClr>
              <a:buSzPts val="1400"/>
              <a:buFont typeface="Arial"/>
              <a:buChar char="•"/>
            </a:pPr>
            <a:r>
              <a:rPr lang="en-US" sz="1400"/>
              <a:t>Review this </a:t>
            </a:r>
            <a:r>
              <a:rPr lang="en-US" sz="1400" u="sng">
                <a:solidFill>
                  <a:schemeClr val="hlink"/>
                </a:solidFill>
                <a:hlinkClick r:id="rId4"/>
              </a:rPr>
              <a:t>Screenshot and Demo Best Practices presentation</a:t>
            </a:r>
            <a:r>
              <a:rPr lang="en-US" sz="1400"/>
              <a:t> if you are including any screenshots or showing demos.</a:t>
            </a:r>
            <a:endParaRPr/>
          </a:p>
          <a:p>
            <a:pPr indent="-285750" lvl="0" marL="285750" rtl="0" algn="l">
              <a:lnSpc>
                <a:spcPct val="100000"/>
              </a:lnSpc>
              <a:spcBef>
                <a:spcPts val="600"/>
              </a:spcBef>
              <a:spcAft>
                <a:spcPts val="0"/>
              </a:spcAft>
              <a:buClr>
                <a:schemeClr val="accent1"/>
              </a:buClr>
              <a:buSzPts val="1400"/>
              <a:buFont typeface="Arial"/>
              <a:buChar char="•"/>
            </a:pPr>
            <a:r>
              <a:rPr lang="en-US" sz="1400"/>
              <a:t>Session names must match the approved MTE event session name.</a:t>
            </a:r>
            <a:endParaRPr/>
          </a:p>
          <a:p>
            <a:pPr indent="-285750" lvl="0" marL="285750" rtl="0" algn="l">
              <a:lnSpc>
                <a:spcPct val="100000"/>
              </a:lnSpc>
              <a:spcBef>
                <a:spcPts val="600"/>
              </a:spcBef>
              <a:spcAft>
                <a:spcPts val="0"/>
              </a:spcAft>
              <a:buClr>
                <a:schemeClr val="accent1"/>
              </a:buClr>
              <a:buSzPts val="1400"/>
              <a:buFont typeface="Arial"/>
              <a:buChar char="•"/>
            </a:pPr>
            <a:r>
              <a:rPr b="1" i="1" lang="en-US" sz="1400"/>
              <a:t>Save with this file name standard = “Session ID - Session Title” </a:t>
            </a:r>
            <a:endParaRPr/>
          </a:p>
          <a:p>
            <a:pPr indent="-285750" lvl="0" marL="285750" rtl="0" algn="l">
              <a:lnSpc>
                <a:spcPct val="100000"/>
              </a:lnSpc>
              <a:spcBef>
                <a:spcPts val="600"/>
              </a:spcBef>
              <a:spcAft>
                <a:spcPts val="0"/>
              </a:spcAft>
              <a:buClr>
                <a:schemeClr val="accent1"/>
              </a:buClr>
              <a:buSzPts val="1400"/>
              <a:buFont typeface="Arial"/>
              <a:buChar char="•"/>
            </a:pPr>
            <a:r>
              <a:rPr lang="en-US" sz="1400"/>
              <a:t>The 2025 Disclaimer slide (slide 3) should be the 1st slide in your presentation, following the title slide. Please do not edit this slide, AND it is NOT necessary to talk about this slide as it is in every presentation.</a:t>
            </a:r>
            <a:endParaRPr/>
          </a:p>
          <a:p>
            <a:pPr indent="-285750" lvl="0" marL="285750" rtl="0" algn="l">
              <a:lnSpc>
                <a:spcPct val="100000"/>
              </a:lnSpc>
              <a:spcBef>
                <a:spcPts val="600"/>
              </a:spcBef>
              <a:spcAft>
                <a:spcPts val="0"/>
              </a:spcAft>
              <a:buClr>
                <a:schemeClr val="accent1"/>
              </a:buClr>
              <a:buSzPts val="1400"/>
              <a:buFont typeface="Arial"/>
              <a:buChar char="•"/>
            </a:pPr>
            <a:r>
              <a:rPr lang="en-US" sz="1400"/>
              <a:t>Slides 4-6 are the core MTE Template slides. Don’t forget to delete any template slides that you don’t need from your presentation.</a:t>
            </a:r>
            <a:endParaRPr/>
          </a:p>
          <a:p>
            <a:pPr indent="-285750" lvl="0" marL="285750" rtl="0" algn="l">
              <a:lnSpc>
                <a:spcPct val="100000"/>
              </a:lnSpc>
              <a:spcBef>
                <a:spcPts val="600"/>
              </a:spcBef>
              <a:spcAft>
                <a:spcPts val="0"/>
              </a:spcAft>
              <a:buClr>
                <a:schemeClr val="accent1"/>
              </a:buClr>
              <a:buSzPts val="1400"/>
              <a:buFont typeface="Arial"/>
              <a:buChar char="•"/>
            </a:pPr>
            <a:r>
              <a:rPr lang="en-US" sz="1400"/>
              <a:t>Slides 7-14 are optional/alternative designs you may use. Don’t forget to delete any of these that you do not use.</a:t>
            </a:r>
            <a:endParaRPr/>
          </a:p>
          <a:p>
            <a:pPr indent="-285750" lvl="0" marL="285750" rtl="0" algn="l">
              <a:lnSpc>
                <a:spcPct val="100000"/>
              </a:lnSpc>
              <a:spcBef>
                <a:spcPts val="600"/>
              </a:spcBef>
              <a:spcAft>
                <a:spcPts val="0"/>
              </a:spcAft>
              <a:buClr>
                <a:schemeClr val="accent1"/>
              </a:buClr>
              <a:buSzPts val="1400"/>
              <a:buFont typeface="Arial"/>
              <a:buChar char="•"/>
            </a:pPr>
            <a:r>
              <a:rPr b="1" lang="en-US" sz="1400"/>
              <a:t>Slide 15 is a Next Steps Slide – please do NOT delete this slide, and update it with relevant links and resources </a:t>
            </a:r>
            <a:endParaRPr/>
          </a:p>
          <a:p>
            <a:pPr indent="-285750" lvl="0" marL="285750" rtl="0" algn="l">
              <a:lnSpc>
                <a:spcPct val="100000"/>
              </a:lnSpc>
              <a:spcBef>
                <a:spcPts val="600"/>
              </a:spcBef>
              <a:spcAft>
                <a:spcPts val="0"/>
              </a:spcAft>
              <a:buClr>
                <a:schemeClr val="accent1"/>
              </a:buClr>
              <a:buSzPts val="1400"/>
              <a:buFont typeface="Arial"/>
              <a:buChar char="•"/>
            </a:pPr>
            <a:r>
              <a:rPr b="1" lang="en-US" sz="1400"/>
              <a:t>Slide 16 is a Session Survey Slide – please do not delete this and be sure it is right before your Thank You Slide.</a:t>
            </a:r>
            <a:endParaRPr/>
          </a:p>
          <a:p>
            <a:pPr indent="-285750" lvl="0" marL="285750" rtl="0" algn="l">
              <a:lnSpc>
                <a:spcPct val="100000"/>
              </a:lnSpc>
              <a:spcBef>
                <a:spcPts val="600"/>
              </a:spcBef>
              <a:spcAft>
                <a:spcPts val="0"/>
              </a:spcAft>
              <a:buClr>
                <a:schemeClr val="accent1"/>
              </a:buClr>
              <a:buSzPts val="1400"/>
              <a:buFont typeface="Arial"/>
              <a:buChar char="•"/>
            </a:pPr>
            <a:r>
              <a:rPr lang="en-US" sz="1400"/>
              <a:t>Slides 17 is the Thank You slide. It should be the final slide in your presentation. </a:t>
            </a:r>
            <a:endParaRPr/>
          </a:p>
          <a:p>
            <a:pPr indent="-285750" lvl="0" marL="285750" rtl="0" algn="l">
              <a:lnSpc>
                <a:spcPct val="100000"/>
              </a:lnSpc>
              <a:spcBef>
                <a:spcPts val="600"/>
              </a:spcBef>
              <a:spcAft>
                <a:spcPts val="0"/>
              </a:spcAft>
              <a:buClr>
                <a:schemeClr val="accent1"/>
              </a:buClr>
              <a:buSzPts val="1400"/>
              <a:buFont typeface="Arial"/>
              <a:buChar char="•"/>
            </a:pPr>
            <a:r>
              <a:rPr lang="en-US" sz="1400"/>
              <a:t>Complete a spellcheck.</a:t>
            </a:r>
            <a:endParaRPr/>
          </a:p>
          <a:p>
            <a:pPr indent="-285750" lvl="0" marL="285750" rtl="0" algn="l">
              <a:lnSpc>
                <a:spcPct val="100000"/>
              </a:lnSpc>
              <a:spcBef>
                <a:spcPts val="600"/>
              </a:spcBef>
              <a:spcAft>
                <a:spcPts val="0"/>
              </a:spcAft>
              <a:buClr>
                <a:schemeClr val="accent1"/>
              </a:buClr>
              <a:buSzPts val="1400"/>
              <a:buFont typeface="Arial"/>
              <a:buChar char="•"/>
            </a:pPr>
            <a:r>
              <a:rPr lang="en-US" sz="1400"/>
              <a:t>When possible, consider including demos in your presentations.</a:t>
            </a:r>
            <a:endParaRPr/>
          </a:p>
          <a:p>
            <a:pPr indent="-285750" lvl="0" marL="285750" rtl="0" algn="l">
              <a:lnSpc>
                <a:spcPct val="100000"/>
              </a:lnSpc>
              <a:spcBef>
                <a:spcPts val="600"/>
              </a:spcBef>
              <a:spcAft>
                <a:spcPts val="0"/>
              </a:spcAft>
              <a:buClr>
                <a:schemeClr val="accent1"/>
              </a:buClr>
              <a:buSzPts val="1400"/>
              <a:buFont typeface="Arial"/>
              <a:buChar char="•"/>
            </a:pPr>
            <a:r>
              <a:rPr b="1" i="1" lang="en-US" sz="1400"/>
              <a:t>Use case and benefit examples are required to be in all presentations, per MSD Leadership. See examples </a:t>
            </a:r>
            <a:r>
              <a:rPr b="1" i="1" lang="en-US" sz="1400" u="sng">
                <a:solidFill>
                  <a:schemeClr val="accent1"/>
                </a:solidFill>
                <a:hlinkClick r:id="rId5">
                  <a:extLst>
                    <a:ext uri="{A12FA001-AC4F-418D-AE19-62706E023703}">
                      <ahyp:hlinkClr val="tx"/>
                    </a:ext>
                  </a:extLst>
                </a:hlinkClick>
              </a:rPr>
              <a:t>here</a:t>
            </a:r>
            <a:r>
              <a:rPr b="1" i="1" lang="en-US" sz="1400"/>
              <a:t>.</a:t>
            </a:r>
            <a:endParaRPr b="1" i="1" sz="1400"/>
          </a:p>
        </p:txBody>
      </p:sp>
      <p:sp>
        <p:nvSpPr>
          <p:cNvPr id="397" name="Google Shape;397;p2"/>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4000"/>
              <a:buFont typeface="Arial"/>
              <a:buNone/>
            </a:pPr>
            <a:r>
              <a:rPr lang="en-US" sz="4000"/>
              <a:t>MTE Session Presentation &amp; Naming Rules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8"/>
          <p:cNvSpPr txBox="1"/>
          <p:nvPr>
            <p:ph idx="1" type="subTitle"/>
          </p:nvPr>
        </p:nvSpPr>
        <p:spPr>
          <a:xfrm>
            <a:off x="838200" y="533400"/>
            <a:ext cx="6448865" cy="449366"/>
          </a:xfrm>
          <a:prstGeom prst="rect">
            <a:avLst/>
          </a:prstGeom>
          <a:noFill/>
          <a:ln>
            <a:noFill/>
          </a:ln>
        </p:spPr>
        <p:txBody>
          <a:bodyPr anchorCtr="0" anchor="ctr" bIns="0" lIns="0" spcFirstLastPara="1" rIns="0" wrap="square" tIns="0">
            <a:noAutofit/>
          </a:bodyPr>
          <a:lstStyle/>
          <a:p>
            <a:pPr indent="0" lvl="0" marL="0" rtl="0" algn="l">
              <a:lnSpc>
                <a:spcPct val="120000"/>
              </a:lnSpc>
              <a:spcBef>
                <a:spcPts val="0"/>
              </a:spcBef>
              <a:spcAft>
                <a:spcPts val="0"/>
              </a:spcAft>
              <a:buSzPts val="3800"/>
              <a:buFont typeface="Arial"/>
              <a:buNone/>
            </a:pPr>
            <a:r>
              <a:rPr lang="en-US"/>
              <a:t>Managing Content</a:t>
            </a:r>
            <a:endParaRPr/>
          </a:p>
        </p:txBody>
      </p:sp>
      <p:pic>
        <p:nvPicPr>
          <p:cNvPr id="547" name="Google Shape;547;p18"/>
          <p:cNvPicPr preferRelativeResize="0"/>
          <p:nvPr/>
        </p:nvPicPr>
        <p:blipFill rotWithShape="1">
          <a:blip r:embed="rId3">
            <a:alphaModFix/>
          </a:blip>
          <a:srcRect b="0" l="0" r="0" t="0"/>
          <a:stretch/>
        </p:blipFill>
        <p:spPr>
          <a:xfrm>
            <a:off x="6323285" y="1481113"/>
            <a:ext cx="2263368" cy="1029173"/>
          </a:xfrm>
          <a:prstGeom prst="rect">
            <a:avLst/>
          </a:prstGeom>
          <a:noFill/>
          <a:ln>
            <a:noFill/>
          </a:ln>
        </p:spPr>
      </p:pic>
      <p:pic>
        <p:nvPicPr>
          <p:cNvPr id="548" name="Google Shape;548;p18"/>
          <p:cNvPicPr preferRelativeResize="0"/>
          <p:nvPr/>
        </p:nvPicPr>
        <p:blipFill rotWithShape="1">
          <a:blip r:embed="rId4">
            <a:alphaModFix/>
          </a:blip>
          <a:srcRect b="0" l="1980" r="0" t="0"/>
          <a:stretch/>
        </p:blipFill>
        <p:spPr>
          <a:xfrm>
            <a:off x="6316097" y="2686808"/>
            <a:ext cx="2579409" cy="1223972"/>
          </a:xfrm>
          <a:prstGeom prst="rect">
            <a:avLst/>
          </a:prstGeom>
          <a:noFill/>
          <a:ln>
            <a:noFill/>
          </a:ln>
        </p:spPr>
      </p:pic>
      <p:pic>
        <p:nvPicPr>
          <p:cNvPr id="549" name="Google Shape;549;p18"/>
          <p:cNvPicPr preferRelativeResize="0"/>
          <p:nvPr/>
        </p:nvPicPr>
        <p:blipFill rotWithShape="1">
          <a:blip r:embed="rId5">
            <a:alphaModFix/>
          </a:blip>
          <a:srcRect b="0" l="0" r="0" t="0"/>
          <a:stretch/>
        </p:blipFill>
        <p:spPr>
          <a:xfrm>
            <a:off x="6310509" y="4121602"/>
            <a:ext cx="2263368" cy="2214030"/>
          </a:xfrm>
          <a:prstGeom prst="rect">
            <a:avLst/>
          </a:prstGeom>
          <a:noFill/>
          <a:ln>
            <a:noFill/>
          </a:ln>
        </p:spPr>
      </p:pic>
      <p:pic>
        <p:nvPicPr>
          <p:cNvPr id="550" name="Google Shape;550;p18"/>
          <p:cNvPicPr preferRelativeResize="0"/>
          <p:nvPr/>
        </p:nvPicPr>
        <p:blipFill rotWithShape="1">
          <a:blip r:embed="rId6">
            <a:alphaModFix/>
          </a:blip>
          <a:srcRect b="0" l="0" r="0" t="0"/>
          <a:stretch/>
        </p:blipFill>
        <p:spPr>
          <a:xfrm>
            <a:off x="7730479" y="4996778"/>
            <a:ext cx="1348657" cy="1433835"/>
          </a:xfrm>
          <a:prstGeom prst="rect">
            <a:avLst/>
          </a:prstGeom>
          <a:noFill/>
          <a:ln>
            <a:noFill/>
          </a:ln>
        </p:spPr>
      </p:pic>
      <p:sp>
        <p:nvSpPr>
          <p:cNvPr id="551" name="Google Shape;551;p18"/>
          <p:cNvSpPr txBox="1"/>
          <p:nvPr/>
        </p:nvSpPr>
        <p:spPr>
          <a:xfrm>
            <a:off x="838200" y="2955854"/>
            <a:ext cx="4404662" cy="707188"/>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CC092F"/>
              </a:buClr>
              <a:buSzPts val="1400"/>
              <a:buFont typeface="Arial"/>
              <a:buNone/>
            </a:pPr>
            <a:r>
              <a:rPr b="1" i="0" lang="en-US" sz="1400" u="none" cap="none" strike="noStrike">
                <a:solidFill>
                  <a:srgbClr val="0098C7"/>
                </a:solidFill>
                <a:latin typeface="Arial"/>
                <a:ea typeface="Arial"/>
                <a:cs typeface="Arial"/>
                <a:sym typeface="Arial"/>
              </a:rPr>
              <a:t>Creating New Layouts</a:t>
            </a:r>
            <a:r>
              <a:rPr b="0" i="0" lang="en-US" sz="1400" u="none" cap="none" strike="noStrike">
                <a:solidFill>
                  <a:srgbClr val="0098C7"/>
                </a:solidFill>
                <a:latin typeface="Arial"/>
                <a:ea typeface="Arial"/>
                <a:cs typeface="Arial"/>
                <a:sym typeface="Arial"/>
              </a:rPr>
              <a:t>: </a:t>
            </a:r>
            <a:r>
              <a:rPr b="0" i="0" lang="en-US" sz="1400" u="none" cap="none" strike="noStrike">
                <a:solidFill>
                  <a:srgbClr val="111820"/>
                </a:solidFill>
                <a:latin typeface="Arial"/>
                <a:ea typeface="Arial"/>
                <a:cs typeface="Arial"/>
                <a:sym typeface="Arial"/>
              </a:rPr>
              <a:t>If you’d like to add specific layouts to an existing deck, or plan to build your deck from “scratch,” use the Layout option in the top ribbon of PowerPoint under the Home tab.</a:t>
            </a:r>
            <a:endParaRPr/>
          </a:p>
        </p:txBody>
      </p:sp>
      <p:sp>
        <p:nvSpPr>
          <p:cNvPr id="552" name="Google Shape;552;p18"/>
          <p:cNvSpPr txBox="1"/>
          <p:nvPr/>
        </p:nvSpPr>
        <p:spPr>
          <a:xfrm>
            <a:off x="6745934" y="-2659148"/>
            <a:ext cx="4647877" cy="3689336"/>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CC092F"/>
              </a:buClr>
              <a:buSzPts val="1200"/>
              <a:buFont typeface="Arial"/>
              <a:buNone/>
            </a:pPr>
            <a:r>
              <a:rPr b="0" i="0" lang="en-US" sz="1200" u="none" cap="none" strike="noStrike">
                <a:solidFill>
                  <a:srgbClr val="53565A"/>
                </a:solidFill>
                <a:latin typeface="Arial"/>
                <a:ea typeface="Arial"/>
                <a:cs typeface="Arial"/>
                <a:sym typeface="Arial"/>
              </a:rPr>
              <a:t>If you’d like to use specific layouts in your custom deck, move them to one section of your deck, or plan to build your deck from “scratch” using the Layout option in the top ribbon of PowerPoint.</a:t>
            </a:r>
            <a:endParaRPr/>
          </a:p>
        </p:txBody>
      </p:sp>
      <p:sp>
        <p:nvSpPr>
          <p:cNvPr id="553" name="Google Shape;553;p18"/>
          <p:cNvSpPr txBox="1"/>
          <p:nvPr/>
        </p:nvSpPr>
        <p:spPr>
          <a:xfrm>
            <a:off x="838200" y="4547325"/>
            <a:ext cx="4315140" cy="1455151"/>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CC092F"/>
              </a:buClr>
              <a:buSzPts val="1400"/>
              <a:buFont typeface="Arial"/>
              <a:buNone/>
            </a:pPr>
            <a:r>
              <a:rPr b="1" i="0" lang="en-US" sz="1400" u="none" cap="none" strike="noStrike">
                <a:solidFill>
                  <a:srgbClr val="0098C7"/>
                </a:solidFill>
                <a:latin typeface="Arial"/>
                <a:ea typeface="Arial"/>
                <a:cs typeface="Arial"/>
                <a:sym typeface="Arial"/>
              </a:rPr>
              <a:t>Deleting Sections</a:t>
            </a:r>
            <a:r>
              <a:rPr b="0" i="0" lang="en-US" sz="1400" u="none" cap="none" strike="noStrike">
                <a:solidFill>
                  <a:srgbClr val="0098C7"/>
                </a:solidFill>
                <a:latin typeface="Arial"/>
                <a:ea typeface="Arial"/>
                <a:cs typeface="Arial"/>
                <a:sym typeface="Arial"/>
              </a:rPr>
              <a:t>: </a:t>
            </a:r>
            <a:r>
              <a:rPr b="0" i="0" lang="en-US" sz="1400" u="none" cap="none" strike="noStrike">
                <a:solidFill>
                  <a:srgbClr val="111820"/>
                </a:solidFill>
                <a:latin typeface="Arial"/>
                <a:ea typeface="Arial"/>
                <a:cs typeface="Arial"/>
                <a:sym typeface="Arial"/>
              </a:rPr>
              <a:t>After you’ve selected the layouts you plan to use, remember to </a:t>
            </a:r>
            <a:r>
              <a:rPr b="0" i="0" lang="en-US" sz="1400" u="sng" cap="none" strike="noStrike">
                <a:solidFill>
                  <a:srgbClr val="111820"/>
                </a:solidFill>
                <a:latin typeface="Arial"/>
                <a:ea typeface="Arial"/>
                <a:cs typeface="Arial"/>
                <a:sym typeface="Arial"/>
              </a:rPr>
              <a:t>delete the sections with slide layouts you don’t nee</a:t>
            </a:r>
            <a:r>
              <a:rPr b="0" i="0" lang="en-US" sz="1400" u="none" cap="none" strike="noStrike">
                <a:solidFill>
                  <a:srgbClr val="111820"/>
                </a:solidFill>
                <a:latin typeface="Arial"/>
                <a:ea typeface="Arial"/>
                <a:cs typeface="Arial"/>
                <a:sym typeface="Arial"/>
              </a:rPr>
              <a:t>d. Use the arrow at the left of each section label to collapse the section folder. Right click on the section and select “Remove Section &amp; Slides” to delete full sections at a time or select “Remove All Sections” to remove everything at once.</a:t>
            </a:r>
            <a:endParaRPr b="1" i="0" sz="1400" u="none" cap="none" strike="noStrike">
              <a:solidFill>
                <a:srgbClr val="111820"/>
              </a:solidFill>
              <a:latin typeface="Arial"/>
              <a:ea typeface="Arial"/>
              <a:cs typeface="Arial"/>
              <a:sym typeface="Arial"/>
            </a:endParaRPr>
          </a:p>
        </p:txBody>
      </p:sp>
      <p:sp>
        <p:nvSpPr>
          <p:cNvPr id="554" name="Google Shape;554;p18"/>
          <p:cNvSpPr/>
          <p:nvPr/>
        </p:nvSpPr>
        <p:spPr>
          <a:xfrm>
            <a:off x="8171398" y="3078679"/>
            <a:ext cx="700691" cy="378896"/>
          </a:xfrm>
          <a:prstGeom prst="ellipse">
            <a:avLst/>
          </a:prstGeom>
          <a:no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555" name="Google Shape;555;p18"/>
          <p:cNvCxnSpPr/>
          <p:nvPr/>
        </p:nvCxnSpPr>
        <p:spPr>
          <a:xfrm>
            <a:off x="5702461" y="3282827"/>
            <a:ext cx="2571589" cy="0"/>
          </a:xfrm>
          <a:prstGeom prst="straightConnector1">
            <a:avLst/>
          </a:prstGeom>
          <a:noFill/>
          <a:ln cap="flat" cmpd="sng" w="28575">
            <a:solidFill>
              <a:schemeClr val="lt2"/>
            </a:solidFill>
            <a:prstDash val="solid"/>
            <a:miter lim="800000"/>
            <a:headEnd len="sm" w="sm" type="none"/>
            <a:tailEnd len="med" w="med" type="oval"/>
          </a:ln>
        </p:spPr>
      </p:cxnSp>
      <p:cxnSp>
        <p:nvCxnSpPr>
          <p:cNvPr id="556" name="Google Shape;556;p18"/>
          <p:cNvCxnSpPr/>
          <p:nvPr/>
        </p:nvCxnSpPr>
        <p:spPr>
          <a:xfrm>
            <a:off x="5702461" y="1975660"/>
            <a:ext cx="610418" cy="0"/>
          </a:xfrm>
          <a:prstGeom prst="straightConnector1">
            <a:avLst/>
          </a:prstGeom>
          <a:noFill/>
          <a:ln cap="flat" cmpd="sng" w="28575">
            <a:solidFill>
              <a:schemeClr val="lt2"/>
            </a:solidFill>
            <a:prstDash val="solid"/>
            <a:miter lim="800000"/>
            <a:headEnd len="sm" w="sm" type="none"/>
            <a:tailEnd len="med" w="med" type="oval"/>
          </a:ln>
        </p:spPr>
      </p:cxnSp>
      <p:cxnSp>
        <p:nvCxnSpPr>
          <p:cNvPr id="557" name="Google Shape;557;p18"/>
          <p:cNvCxnSpPr/>
          <p:nvPr/>
        </p:nvCxnSpPr>
        <p:spPr>
          <a:xfrm>
            <a:off x="5702461" y="5455880"/>
            <a:ext cx="2089736" cy="0"/>
          </a:xfrm>
          <a:prstGeom prst="straightConnector1">
            <a:avLst/>
          </a:prstGeom>
          <a:noFill/>
          <a:ln cap="flat" cmpd="sng" w="28575">
            <a:solidFill>
              <a:schemeClr val="lt2"/>
            </a:solidFill>
            <a:prstDash val="solid"/>
            <a:miter lim="800000"/>
            <a:headEnd len="sm" w="sm" type="none"/>
            <a:tailEnd len="med" w="med" type="oval"/>
          </a:ln>
        </p:spPr>
      </p:cxnSp>
      <p:sp>
        <p:nvSpPr>
          <p:cNvPr id="558" name="Google Shape;558;p18"/>
          <p:cNvSpPr txBox="1"/>
          <p:nvPr/>
        </p:nvSpPr>
        <p:spPr>
          <a:xfrm>
            <a:off x="838200" y="1601266"/>
            <a:ext cx="4289385" cy="927061"/>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CC092F"/>
              </a:buClr>
              <a:buSzPts val="1400"/>
              <a:buFont typeface="Arial"/>
              <a:buNone/>
            </a:pPr>
            <a:r>
              <a:rPr b="1" i="0" lang="en-US" sz="1400" u="none" cap="none" strike="noStrike">
                <a:solidFill>
                  <a:srgbClr val="0098C7"/>
                </a:solidFill>
                <a:latin typeface="Arial"/>
                <a:ea typeface="Arial"/>
                <a:cs typeface="Arial"/>
                <a:sym typeface="Arial"/>
              </a:rPr>
              <a:t>Section Labels</a:t>
            </a:r>
            <a:r>
              <a:rPr b="0" i="0" lang="en-US" sz="1400" u="none" cap="none" strike="noStrike">
                <a:solidFill>
                  <a:srgbClr val="0098C7"/>
                </a:solidFill>
                <a:latin typeface="Arial"/>
                <a:ea typeface="Arial"/>
                <a:cs typeface="Arial"/>
                <a:sym typeface="Arial"/>
              </a:rPr>
              <a:t>: </a:t>
            </a:r>
            <a:r>
              <a:rPr b="0" i="0" lang="en-US" sz="1400" u="none" cap="none" strike="noStrike">
                <a:solidFill>
                  <a:srgbClr val="111820"/>
                </a:solidFill>
                <a:latin typeface="Arial"/>
                <a:ea typeface="Arial"/>
                <a:cs typeface="Arial"/>
                <a:sym typeface="Arial"/>
              </a:rPr>
              <a:t>Slide samples are grouped in labeled sections, allowing you to quickly determine which slide sets support your message. </a:t>
            </a:r>
            <a:r>
              <a:rPr b="1" i="0" lang="en-US" sz="1400" u="none" cap="none" strike="noStrike">
                <a:solidFill>
                  <a:srgbClr val="111820"/>
                </a:solidFill>
                <a:latin typeface="Arial"/>
                <a:ea typeface="Arial"/>
                <a:cs typeface="Arial"/>
                <a:sym typeface="Arial"/>
              </a:rPr>
              <a:t>Remember to delete unnecessary sections to reduce overall file size; see step-by-step instructions below. </a:t>
            </a:r>
            <a:endParaRPr/>
          </a:p>
        </p:txBody>
      </p:sp>
      <p:sp>
        <p:nvSpPr>
          <p:cNvPr id="559" name="Google Shape;559;p18"/>
          <p:cNvSpPr/>
          <p:nvPr/>
        </p:nvSpPr>
        <p:spPr>
          <a:xfrm>
            <a:off x="5335591" y="1604742"/>
            <a:ext cx="366870" cy="1092159"/>
          </a:xfrm>
          <a:prstGeom prst="rightBracket">
            <a:avLst>
              <a:gd fmla="val 8333" name="adj"/>
            </a:avLst>
          </a:prstGeom>
          <a:noFill/>
          <a:ln cap="flat" cmpd="sng" w="254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53565A"/>
              </a:solidFill>
              <a:latin typeface="Arial"/>
              <a:ea typeface="Arial"/>
              <a:cs typeface="Arial"/>
              <a:sym typeface="Arial"/>
            </a:endParaRPr>
          </a:p>
        </p:txBody>
      </p:sp>
      <p:sp>
        <p:nvSpPr>
          <p:cNvPr id="560" name="Google Shape;560;p18"/>
          <p:cNvSpPr/>
          <p:nvPr/>
        </p:nvSpPr>
        <p:spPr>
          <a:xfrm>
            <a:off x="5347166" y="2956314"/>
            <a:ext cx="366870" cy="932778"/>
          </a:xfrm>
          <a:prstGeom prst="rightBracket">
            <a:avLst>
              <a:gd fmla="val 8333" name="adj"/>
            </a:avLst>
          </a:prstGeom>
          <a:noFill/>
          <a:ln cap="flat" cmpd="sng" w="254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53565A"/>
              </a:solidFill>
              <a:latin typeface="Arial"/>
              <a:ea typeface="Arial"/>
              <a:cs typeface="Arial"/>
              <a:sym typeface="Arial"/>
            </a:endParaRPr>
          </a:p>
        </p:txBody>
      </p:sp>
      <p:sp>
        <p:nvSpPr>
          <p:cNvPr id="561" name="Google Shape;561;p18"/>
          <p:cNvSpPr/>
          <p:nvPr/>
        </p:nvSpPr>
        <p:spPr>
          <a:xfrm>
            <a:off x="5335591" y="4612716"/>
            <a:ext cx="366870" cy="1545016"/>
          </a:xfrm>
          <a:prstGeom prst="rightBracket">
            <a:avLst>
              <a:gd fmla="val 8333" name="adj"/>
            </a:avLst>
          </a:prstGeom>
          <a:noFill/>
          <a:ln cap="flat" cmpd="sng" w="254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53565A"/>
              </a:solidFill>
              <a:latin typeface="Arial"/>
              <a:ea typeface="Arial"/>
              <a:cs typeface="Arial"/>
              <a:sym typeface="Arial"/>
            </a:endParaRPr>
          </a:p>
        </p:txBody>
      </p:sp>
      <p:pic>
        <p:nvPicPr>
          <p:cNvPr descr="Graphical user interface, application&#10;&#10;Description automatically generated" id="562" name="Google Shape;562;p18"/>
          <p:cNvPicPr preferRelativeResize="0"/>
          <p:nvPr/>
        </p:nvPicPr>
        <p:blipFill rotWithShape="1">
          <a:blip r:embed="rId7">
            <a:alphaModFix/>
          </a:blip>
          <a:srcRect b="0" l="0" r="0" t="0"/>
          <a:stretch/>
        </p:blipFill>
        <p:spPr>
          <a:xfrm>
            <a:off x="8940793" y="2673752"/>
            <a:ext cx="2205627" cy="20834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9"/>
          <p:cNvSpPr txBox="1"/>
          <p:nvPr>
            <p:ph idx="1" type="body"/>
          </p:nvPr>
        </p:nvSpPr>
        <p:spPr>
          <a:xfrm>
            <a:off x="838200" y="1225088"/>
            <a:ext cx="10956925" cy="87601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Font typeface="Arial"/>
              <a:buNone/>
            </a:pPr>
            <a:r>
              <a:rPr lang="en-US"/>
              <a:t>Certain slides in this template are designed with responsive tables that allow the red vertical headline accent to adjust in height according to your headline length.  When inserting new slides, it is necessary to copy/paste the headline table from the original slide.</a:t>
            </a:r>
            <a:endParaRPr/>
          </a:p>
          <a:p>
            <a:pPr indent="0" lvl="0" marL="0" rtl="0" algn="l">
              <a:lnSpc>
                <a:spcPct val="100000"/>
              </a:lnSpc>
              <a:spcBef>
                <a:spcPts val="1000"/>
              </a:spcBef>
              <a:spcAft>
                <a:spcPts val="0"/>
              </a:spcAft>
              <a:buSzPts val="1600"/>
              <a:buFont typeface="Arial"/>
              <a:buNone/>
            </a:pPr>
            <a:r>
              <a:t/>
            </a:r>
            <a:endParaRPr/>
          </a:p>
        </p:txBody>
      </p:sp>
      <p:sp>
        <p:nvSpPr>
          <p:cNvPr id="568" name="Google Shape;568;p19"/>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800"/>
              <a:buFont typeface="Arial"/>
              <a:buNone/>
            </a:pPr>
            <a:r>
              <a:rPr lang="en-US"/>
              <a:t>Inserting New Slides</a:t>
            </a:r>
            <a:endParaRPr/>
          </a:p>
        </p:txBody>
      </p:sp>
      <p:sp>
        <p:nvSpPr>
          <p:cNvPr id="569" name="Google Shape;569;p19"/>
          <p:cNvSpPr txBox="1"/>
          <p:nvPr/>
        </p:nvSpPr>
        <p:spPr>
          <a:xfrm>
            <a:off x="1210815" y="2409629"/>
            <a:ext cx="433723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11820"/>
              </a:buClr>
              <a:buSzPts val="1400"/>
              <a:buFont typeface="Arial"/>
              <a:buNone/>
            </a:pPr>
            <a:r>
              <a:rPr b="0" i="0" lang="en-US" sz="1400" u="none" cap="none" strike="noStrike">
                <a:solidFill>
                  <a:srgbClr val="111820"/>
                </a:solidFill>
                <a:latin typeface="Arial"/>
                <a:ea typeface="Arial"/>
                <a:cs typeface="Arial"/>
                <a:sym typeface="Arial"/>
              </a:rPr>
              <a:t>For example, when using the </a:t>
            </a:r>
            <a:r>
              <a:rPr b="0" i="0" lang="en-US" sz="1400" u="none" cap="none" strike="noStrike">
                <a:solidFill>
                  <a:srgbClr val="0098C7"/>
                </a:solidFill>
                <a:latin typeface="Arial"/>
                <a:ea typeface="Arial"/>
                <a:cs typeface="Arial"/>
                <a:sym typeface="Arial"/>
              </a:rPr>
              <a:t>PowerPoint “New Slide” function</a:t>
            </a:r>
            <a:r>
              <a:rPr b="0" i="0" lang="en-US" sz="1400" u="none" cap="none" strike="noStrike">
                <a:solidFill>
                  <a:srgbClr val="111820"/>
                </a:solidFill>
                <a:latin typeface="Arial"/>
                <a:ea typeface="Arial"/>
                <a:cs typeface="Arial"/>
                <a:sym typeface="Arial"/>
              </a:rPr>
              <a:t> (under Insert or Home tabs) and selecting the cover layout below, no headline will be displayed initially.</a:t>
            </a:r>
            <a:endParaRPr/>
          </a:p>
        </p:txBody>
      </p:sp>
      <p:pic>
        <p:nvPicPr>
          <p:cNvPr id="570" name="Google Shape;570;p19"/>
          <p:cNvPicPr preferRelativeResize="0"/>
          <p:nvPr/>
        </p:nvPicPr>
        <p:blipFill rotWithShape="1">
          <a:blip r:embed="rId3">
            <a:alphaModFix/>
          </a:blip>
          <a:srcRect b="0" l="0" r="0" t="0"/>
          <a:stretch/>
        </p:blipFill>
        <p:spPr>
          <a:xfrm>
            <a:off x="6563067" y="3404369"/>
            <a:ext cx="4583110" cy="2572232"/>
          </a:xfrm>
          <a:prstGeom prst="rect">
            <a:avLst/>
          </a:prstGeom>
          <a:noFill/>
          <a:ln>
            <a:noFill/>
          </a:ln>
        </p:spPr>
      </p:pic>
      <p:pic>
        <p:nvPicPr>
          <p:cNvPr id="571" name="Google Shape;571;p19"/>
          <p:cNvPicPr preferRelativeResize="0"/>
          <p:nvPr/>
        </p:nvPicPr>
        <p:blipFill rotWithShape="1">
          <a:blip r:embed="rId4">
            <a:alphaModFix/>
          </a:blip>
          <a:srcRect b="0" l="0" r="0" t="0"/>
          <a:stretch/>
        </p:blipFill>
        <p:spPr>
          <a:xfrm>
            <a:off x="1210815" y="3397879"/>
            <a:ext cx="4583110" cy="2578722"/>
          </a:xfrm>
          <a:prstGeom prst="rect">
            <a:avLst/>
          </a:prstGeom>
          <a:noFill/>
          <a:ln>
            <a:noFill/>
          </a:ln>
        </p:spPr>
      </p:pic>
      <p:sp>
        <p:nvSpPr>
          <p:cNvPr id="572" name="Google Shape;572;p19"/>
          <p:cNvSpPr txBox="1"/>
          <p:nvPr/>
        </p:nvSpPr>
        <p:spPr>
          <a:xfrm>
            <a:off x="6563067" y="2434024"/>
            <a:ext cx="458311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11820"/>
              </a:buClr>
              <a:buSzPts val="1400"/>
              <a:buFont typeface="Arial"/>
              <a:buNone/>
            </a:pPr>
            <a:r>
              <a:rPr b="0" i="0" lang="en-US" sz="1400" u="none" cap="none" strike="noStrike">
                <a:solidFill>
                  <a:srgbClr val="111820"/>
                </a:solidFill>
                <a:latin typeface="Arial"/>
                <a:ea typeface="Arial"/>
                <a:cs typeface="Arial"/>
                <a:sym typeface="Arial"/>
              </a:rPr>
              <a:t>You will need to </a:t>
            </a:r>
            <a:r>
              <a:rPr b="0" i="0" lang="en-US" sz="1400" u="none" cap="none" strike="noStrike">
                <a:solidFill>
                  <a:srgbClr val="0098C7"/>
                </a:solidFill>
                <a:latin typeface="Arial"/>
                <a:ea typeface="Arial"/>
                <a:cs typeface="Arial"/>
                <a:sym typeface="Arial"/>
              </a:rPr>
              <a:t>copy/paste “Insert Headline” </a:t>
            </a:r>
            <a:r>
              <a:rPr b="0" i="0" lang="en-US" sz="1400" u="none" cap="none" strike="noStrike">
                <a:solidFill>
                  <a:srgbClr val="111820"/>
                </a:solidFill>
                <a:latin typeface="Arial"/>
                <a:ea typeface="Arial"/>
                <a:cs typeface="Arial"/>
                <a:sym typeface="Arial"/>
              </a:rPr>
              <a:t>table from the sample slide layout in the template.</a:t>
            </a:r>
            <a:endParaRPr/>
          </a:p>
        </p:txBody>
      </p:sp>
      <p:sp>
        <p:nvSpPr>
          <p:cNvPr id="573" name="Google Shape;573;p19"/>
          <p:cNvSpPr/>
          <p:nvPr/>
        </p:nvSpPr>
        <p:spPr>
          <a:xfrm>
            <a:off x="1726059" y="3974473"/>
            <a:ext cx="1963440" cy="414948"/>
          </a:xfrm>
          <a:prstGeom prst="rect">
            <a:avLst/>
          </a:prstGeom>
          <a:solidFill>
            <a:srgbClr val="FFFF00"/>
          </a:solid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74" name="Google Shape;574;p19"/>
          <p:cNvSpPr/>
          <p:nvPr/>
        </p:nvSpPr>
        <p:spPr>
          <a:xfrm rot="9426195">
            <a:off x="8731332" y="3796727"/>
            <a:ext cx="657546" cy="355492"/>
          </a:xfrm>
          <a:prstGeom prst="rightArrow">
            <a:avLst>
              <a:gd fmla="val 50000" name="adj1"/>
              <a:gd fmla="val 50000" name="adj2"/>
            </a:avLst>
          </a:prstGeom>
          <a:solidFill>
            <a:srgbClr val="FFFF00"/>
          </a:solid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575" name="Google Shape;575;p19"/>
          <p:cNvCxnSpPr/>
          <p:nvPr/>
        </p:nvCxnSpPr>
        <p:spPr>
          <a:xfrm>
            <a:off x="6766813" y="4072357"/>
            <a:ext cx="1921267" cy="0"/>
          </a:xfrm>
          <a:prstGeom prst="straightConnector1">
            <a:avLst/>
          </a:prstGeom>
          <a:noFill/>
          <a:ln cap="flat" cmpd="sng" w="9525">
            <a:solidFill>
              <a:srgbClr val="FFFF00"/>
            </a:solidFill>
            <a:prstDash val="solid"/>
            <a:miter lim="800000"/>
            <a:headEnd len="sm" w="sm" type="none"/>
            <a:tailEnd len="sm" w="sm" type="none"/>
          </a:ln>
        </p:spPr>
      </p:cxnSp>
      <p:cxnSp>
        <p:nvCxnSpPr>
          <p:cNvPr id="576" name="Google Shape;576;p19"/>
          <p:cNvCxnSpPr/>
          <p:nvPr/>
        </p:nvCxnSpPr>
        <p:spPr>
          <a:xfrm>
            <a:off x="6766813" y="4495747"/>
            <a:ext cx="1921267" cy="0"/>
          </a:xfrm>
          <a:prstGeom prst="straightConnector1">
            <a:avLst/>
          </a:prstGeom>
          <a:noFill/>
          <a:ln cap="flat" cmpd="sng" w="9525">
            <a:solidFill>
              <a:srgbClr val="FFFF00"/>
            </a:solidFill>
            <a:prstDash val="solid"/>
            <a:miter lim="800000"/>
            <a:headEnd len="sm" w="sm" type="none"/>
            <a:tailEnd len="sm" w="sm" type="none"/>
          </a:ln>
        </p:spPr>
      </p:cxnSp>
      <p:cxnSp>
        <p:nvCxnSpPr>
          <p:cNvPr id="577" name="Google Shape;577;p19"/>
          <p:cNvCxnSpPr/>
          <p:nvPr/>
        </p:nvCxnSpPr>
        <p:spPr>
          <a:xfrm>
            <a:off x="8688080" y="4080799"/>
            <a:ext cx="0" cy="414948"/>
          </a:xfrm>
          <a:prstGeom prst="straightConnector1">
            <a:avLst/>
          </a:prstGeom>
          <a:noFill/>
          <a:ln cap="flat" cmpd="sng" w="9525">
            <a:solidFill>
              <a:srgbClr val="FFFF00"/>
            </a:solidFill>
            <a:prstDash val="solid"/>
            <a:miter lim="800000"/>
            <a:headEnd len="sm" w="sm" type="none"/>
            <a:tailEnd len="sm" w="sm" type="none"/>
          </a:ln>
        </p:spPr>
      </p:cxnSp>
      <p:cxnSp>
        <p:nvCxnSpPr>
          <p:cNvPr id="578" name="Google Shape;578;p19"/>
          <p:cNvCxnSpPr/>
          <p:nvPr/>
        </p:nvCxnSpPr>
        <p:spPr>
          <a:xfrm>
            <a:off x="6766813" y="4058657"/>
            <a:ext cx="0" cy="414948"/>
          </a:xfrm>
          <a:prstGeom prst="straightConnector1">
            <a:avLst/>
          </a:prstGeom>
          <a:noFill/>
          <a:ln cap="flat" cmpd="sng" w="9525">
            <a:solidFill>
              <a:srgbClr val="FFFF00"/>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20"/>
          <p:cNvSpPr txBox="1"/>
          <p:nvPr>
            <p:ph idx="1" type="subTitle"/>
          </p:nvPr>
        </p:nvSpPr>
        <p:spPr>
          <a:xfrm>
            <a:off x="838200" y="533400"/>
            <a:ext cx="6448865" cy="4493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800"/>
              <a:buFont typeface="Arial"/>
              <a:buNone/>
            </a:pPr>
            <a:r>
              <a:rPr lang="en-US" sz="3800"/>
              <a:t>Typography Structure</a:t>
            </a:r>
            <a:endParaRPr/>
          </a:p>
        </p:txBody>
      </p:sp>
      <p:sp>
        <p:nvSpPr>
          <p:cNvPr id="585" name="Google Shape;585;p20"/>
          <p:cNvSpPr txBox="1"/>
          <p:nvPr/>
        </p:nvSpPr>
        <p:spPr>
          <a:xfrm>
            <a:off x="838201" y="1790700"/>
            <a:ext cx="5372100" cy="191948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11820"/>
              </a:buClr>
              <a:buSzPts val="4400"/>
              <a:buFont typeface="Arial"/>
              <a:buNone/>
            </a:pPr>
            <a:r>
              <a:rPr b="1" i="0" lang="en-US" sz="4400" u="none" cap="none" strike="noStrike">
                <a:solidFill>
                  <a:srgbClr val="111820"/>
                </a:solidFill>
                <a:latin typeface="Arial"/>
                <a:ea typeface="Arial"/>
                <a:cs typeface="Arial"/>
                <a:sym typeface="Arial"/>
              </a:rPr>
              <a:t>Cover and divider headlines:</a:t>
            </a:r>
            <a:endParaRPr/>
          </a:p>
          <a:p>
            <a:pPr indent="0" lvl="0" marL="0" marR="0" rtl="0" algn="l">
              <a:lnSpc>
                <a:spcPct val="90000"/>
              </a:lnSpc>
              <a:spcBef>
                <a:spcPts val="0"/>
              </a:spcBef>
              <a:spcAft>
                <a:spcPts val="0"/>
              </a:spcAft>
              <a:buClr>
                <a:srgbClr val="111820"/>
              </a:buClr>
              <a:buSzPts val="4400"/>
              <a:buFont typeface="Arial"/>
              <a:buNone/>
            </a:pPr>
            <a:r>
              <a:rPr b="1" i="0" lang="en-US" sz="4400" u="none" cap="none" strike="noStrike">
                <a:solidFill>
                  <a:srgbClr val="111820"/>
                </a:solidFill>
                <a:latin typeface="Arial"/>
                <a:ea typeface="Arial"/>
                <a:cs typeface="Arial"/>
                <a:sym typeface="Arial"/>
              </a:rPr>
              <a:t>Arial Bold 44pt</a:t>
            </a:r>
            <a:endParaRPr/>
          </a:p>
        </p:txBody>
      </p:sp>
      <p:sp>
        <p:nvSpPr>
          <p:cNvPr id="586" name="Google Shape;586;p20"/>
          <p:cNvSpPr txBox="1"/>
          <p:nvPr/>
        </p:nvSpPr>
        <p:spPr>
          <a:xfrm>
            <a:off x="6834266" y="1804527"/>
            <a:ext cx="5022112" cy="107717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111820"/>
              </a:buClr>
              <a:buSzPts val="3800"/>
              <a:buFont typeface="Arial"/>
              <a:buNone/>
            </a:pPr>
            <a:r>
              <a:rPr b="1" i="0" lang="en-US" sz="3800" u="none" cap="none" strike="noStrike">
                <a:solidFill>
                  <a:srgbClr val="111820"/>
                </a:solidFill>
                <a:latin typeface="Arial"/>
                <a:ea typeface="Arial"/>
                <a:cs typeface="Arial"/>
                <a:sym typeface="Arial"/>
              </a:rPr>
              <a:t>Text page headlines:</a:t>
            </a:r>
            <a:br>
              <a:rPr b="1" i="0" lang="en-US" sz="3800" u="none" cap="none" strike="noStrike">
                <a:solidFill>
                  <a:srgbClr val="111820"/>
                </a:solidFill>
                <a:latin typeface="Arial"/>
                <a:ea typeface="Arial"/>
                <a:cs typeface="Arial"/>
                <a:sym typeface="Arial"/>
              </a:rPr>
            </a:br>
            <a:r>
              <a:rPr b="1" i="0" lang="en-US" sz="3800" u="none" cap="none" strike="noStrike">
                <a:solidFill>
                  <a:srgbClr val="111820"/>
                </a:solidFill>
                <a:latin typeface="Arial"/>
                <a:ea typeface="Arial"/>
                <a:cs typeface="Arial"/>
                <a:sym typeface="Arial"/>
              </a:rPr>
              <a:t>Arial Bold 38pt</a:t>
            </a:r>
            <a:endParaRPr/>
          </a:p>
        </p:txBody>
      </p:sp>
      <p:sp>
        <p:nvSpPr>
          <p:cNvPr id="587" name="Google Shape;587;p20"/>
          <p:cNvSpPr txBox="1"/>
          <p:nvPr/>
        </p:nvSpPr>
        <p:spPr>
          <a:xfrm>
            <a:off x="6834266" y="3158865"/>
            <a:ext cx="4207206" cy="54027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98C7"/>
              </a:buClr>
              <a:buSzPts val="2000"/>
              <a:buFont typeface="Arial"/>
              <a:buNone/>
            </a:pPr>
            <a:r>
              <a:rPr b="1" i="0" lang="en-US" sz="2000" u="none" cap="none" strike="noStrike">
                <a:solidFill>
                  <a:srgbClr val="0098C7"/>
                </a:solidFill>
                <a:latin typeface="Arial"/>
                <a:ea typeface="Arial"/>
                <a:cs typeface="Arial"/>
                <a:sym typeface="Arial"/>
              </a:rPr>
              <a:t>Subtitles: Arial Bold 20pt </a:t>
            </a:r>
            <a:endParaRPr/>
          </a:p>
        </p:txBody>
      </p:sp>
      <p:sp>
        <p:nvSpPr>
          <p:cNvPr id="588" name="Google Shape;588;p20"/>
          <p:cNvSpPr txBox="1"/>
          <p:nvPr/>
        </p:nvSpPr>
        <p:spPr>
          <a:xfrm>
            <a:off x="7646963" y="2193021"/>
            <a:ext cx="4647877" cy="29293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53565A"/>
              </a:solidFill>
              <a:latin typeface="Arial"/>
              <a:ea typeface="Arial"/>
              <a:cs typeface="Arial"/>
              <a:sym typeface="Arial"/>
            </a:endParaRPr>
          </a:p>
        </p:txBody>
      </p:sp>
      <p:sp>
        <p:nvSpPr>
          <p:cNvPr id="589" name="Google Shape;589;p20"/>
          <p:cNvSpPr txBox="1"/>
          <p:nvPr/>
        </p:nvSpPr>
        <p:spPr>
          <a:xfrm>
            <a:off x="6834266" y="3653218"/>
            <a:ext cx="5170298" cy="147872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CC092F"/>
              </a:buClr>
              <a:buSzPts val="1600"/>
              <a:buFont typeface="Arial"/>
              <a:buNone/>
            </a:pPr>
            <a:r>
              <a:rPr b="0" i="0" lang="en-US" sz="1600" u="none" cap="none" strike="noStrike">
                <a:solidFill>
                  <a:srgbClr val="111820"/>
                </a:solidFill>
                <a:latin typeface="Arial"/>
                <a:ea typeface="Arial"/>
                <a:cs typeface="Arial"/>
                <a:sym typeface="Arial"/>
              </a:rPr>
              <a:t>Body copy: Arial 16 pt</a:t>
            </a:r>
            <a:endParaRPr b="0" i="0" sz="1600" u="none" cap="none" strike="noStrike">
              <a:solidFill>
                <a:srgbClr val="111820"/>
              </a:solidFill>
              <a:latin typeface="Arial"/>
              <a:ea typeface="Arial"/>
              <a:cs typeface="Arial"/>
              <a:sym typeface="Arial"/>
            </a:endParaRPr>
          </a:p>
          <a:p>
            <a:pPr indent="-174624" lvl="1" marL="461963" marR="0" rtl="0" algn="l">
              <a:lnSpc>
                <a:spcPct val="100000"/>
              </a:lnSpc>
              <a:spcBef>
                <a:spcPts val="1000"/>
              </a:spcBef>
              <a:spcAft>
                <a:spcPts val="0"/>
              </a:spcAft>
              <a:buClr>
                <a:srgbClr val="111820"/>
              </a:buClr>
              <a:buSzPts val="1400"/>
              <a:buFont typeface="Arial"/>
              <a:buChar char="•"/>
            </a:pPr>
            <a:r>
              <a:rPr b="0" i="0" lang="en-US" sz="1400" u="none" cap="none" strike="noStrike">
                <a:solidFill>
                  <a:srgbClr val="111820"/>
                </a:solidFill>
                <a:latin typeface="Arial"/>
                <a:ea typeface="Arial"/>
                <a:cs typeface="Arial"/>
                <a:sym typeface="Arial"/>
              </a:rPr>
              <a:t>Level one bullet copy: Arial 14 pt</a:t>
            </a:r>
            <a:endParaRPr b="0" i="0" sz="1400" u="none" cap="none" strike="noStrike">
              <a:solidFill>
                <a:srgbClr val="111820"/>
              </a:solidFill>
              <a:latin typeface="Arial"/>
              <a:ea typeface="Arial"/>
              <a:cs typeface="Arial"/>
              <a:sym typeface="Arial"/>
            </a:endParaRPr>
          </a:p>
          <a:p>
            <a:pPr indent="-168275" lvl="2" marL="630238" marR="0" rtl="0" algn="l">
              <a:lnSpc>
                <a:spcPct val="100000"/>
              </a:lnSpc>
              <a:spcBef>
                <a:spcPts val="300"/>
              </a:spcBef>
              <a:spcAft>
                <a:spcPts val="0"/>
              </a:spcAft>
              <a:buClr>
                <a:srgbClr val="111820"/>
              </a:buClr>
              <a:buSzPts val="1200"/>
              <a:buFont typeface="NTR"/>
              <a:buChar char="-"/>
            </a:pPr>
            <a:r>
              <a:rPr b="0" i="0" lang="en-US" sz="1200" u="none" cap="none" strike="noStrike">
                <a:solidFill>
                  <a:srgbClr val="111820"/>
                </a:solidFill>
                <a:latin typeface="Arial"/>
                <a:ea typeface="Arial"/>
                <a:cs typeface="Arial"/>
                <a:sym typeface="Arial"/>
              </a:rPr>
              <a:t>Level two bullet copy: Arial 12 pt</a:t>
            </a:r>
            <a:endParaRPr b="0" i="0" sz="1200" u="none" cap="none" strike="noStrike">
              <a:solidFill>
                <a:srgbClr val="111820"/>
              </a:solidFill>
              <a:latin typeface="Arial"/>
              <a:ea typeface="Arial"/>
              <a:cs typeface="Arial"/>
              <a:sym typeface="Arial"/>
            </a:endParaRPr>
          </a:p>
          <a:p>
            <a:pPr indent="-176212" lvl="3" marL="806450" marR="0" rtl="0" algn="l">
              <a:lnSpc>
                <a:spcPct val="100000"/>
              </a:lnSpc>
              <a:spcBef>
                <a:spcPts val="300"/>
              </a:spcBef>
              <a:spcAft>
                <a:spcPts val="0"/>
              </a:spcAft>
              <a:buClr>
                <a:srgbClr val="111820"/>
              </a:buClr>
              <a:buSzPts val="1080"/>
              <a:buFont typeface="Courier New"/>
              <a:buChar char="o"/>
            </a:pPr>
            <a:r>
              <a:rPr b="0" i="0" lang="en-US" sz="1200" u="none" cap="none" strike="noStrike">
                <a:solidFill>
                  <a:srgbClr val="111820"/>
                </a:solidFill>
                <a:latin typeface="Arial"/>
                <a:ea typeface="Arial"/>
                <a:cs typeface="Arial"/>
                <a:sym typeface="Arial"/>
              </a:rPr>
              <a:t>Level three bullet copy: Arial 12 pt</a:t>
            </a:r>
            <a:endParaRPr b="0" i="0" sz="1200" u="none" cap="none" strike="noStrike">
              <a:solidFill>
                <a:srgbClr val="111820"/>
              </a:solidFill>
              <a:latin typeface="Arial"/>
              <a:ea typeface="Arial"/>
              <a:cs typeface="Arial"/>
              <a:sym typeface="Arial"/>
            </a:endParaRPr>
          </a:p>
          <a:p>
            <a:pPr indent="0" lvl="0" marL="0" marR="0" rtl="0" algn="l">
              <a:lnSpc>
                <a:spcPct val="100000"/>
              </a:lnSpc>
              <a:spcBef>
                <a:spcPts val="1000"/>
              </a:spcBef>
              <a:spcAft>
                <a:spcPts val="0"/>
              </a:spcAft>
              <a:buClr>
                <a:srgbClr val="CC092F"/>
              </a:buClr>
              <a:buSzPts val="1600"/>
              <a:buFont typeface="Arial"/>
              <a:buNone/>
            </a:pPr>
            <a:r>
              <a:t/>
            </a:r>
            <a:endParaRPr b="0" i="0" sz="1600" u="none" cap="none" strike="noStrike">
              <a:solidFill>
                <a:srgbClr val="53565A"/>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21"/>
          <p:cNvSpPr txBox="1"/>
          <p:nvPr>
            <p:ph idx="1" type="subTitle"/>
          </p:nvPr>
        </p:nvSpPr>
        <p:spPr>
          <a:xfrm>
            <a:off x="838200" y="533400"/>
            <a:ext cx="6448865" cy="4493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800"/>
              <a:buFont typeface="Arial"/>
              <a:buNone/>
            </a:pPr>
            <a:r>
              <a:rPr lang="en-US" sz="3800"/>
              <a:t>Typography Color Usage</a:t>
            </a:r>
            <a:endParaRPr/>
          </a:p>
        </p:txBody>
      </p:sp>
      <p:pic>
        <p:nvPicPr>
          <p:cNvPr descr="A picture containing chart&#10;&#10;Description automatically generated" id="596" name="Google Shape;596;p21"/>
          <p:cNvPicPr preferRelativeResize="0"/>
          <p:nvPr/>
        </p:nvPicPr>
        <p:blipFill rotWithShape="1">
          <a:blip r:embed="rId3">
            <a:alphaModFix/>
          </a:blip>
          <a:srcRect b="0" l="0" r="0" t="0"/>
          <a:stretch/>
        </p:blipFill>
        <p:spPr>
          <a:xfrm>
            <a:off x="5186176" y="2687782"/>
            <a:ext cx="4038601" cy="3075708"/>
          </a:xfrm>
          <a:prstGeom prst="rect">
            <a:avLst/>
          </a:prstGeom>
          <a:noFill/>
          <a:ln>
            <a:noFill/>
          </a:ln>
        </p:spPr>
      </p:pic>
      <p:sp>
        <p:nvSpPr>
          <p:cNvPr id="597" name="Google Shape;597;p21"/>
          <p:cNvSpPr txBox="1"/>
          <p:nvPr/>
        </p:nvSpPr>
        <p:spPr>
          <a:xfrm>
            <a:off x="1488565" y="2422291"/>
            <a:ext cx="3923756" cy="3934256"/>
          </a:xfrm>
          <a:prstGeom prst="rect">
            <a:avLst/>
          </a:prstGeom>
          <a:noFill/>
          <a:ln>
            <a:noFill/>
          </a:ln>
        </p:spPr>
        <p:txBody>
          <a:bodyPr anchorCtr="0" anchor="t" bIns="45700" lIns="91425" spcFirstLastPara="1" rIns="91425" wrap="square" tIns="45700">
            <a:noAutofit/>
          </a:bodyPr>
          <a:lstStyle/>
          <a:p>
            <a:pPr indent="0" lvl="0" marL="182880" marR="0" rtl="0" algn="l">
              <a:lnSpc>
                <a:spcPct val="100000"/>
              </a:lnSpc>
              <a:spcBef>
                <a:spcPts val="0"/>
              </a:spcBef>
              <a:spcAft>
                <a:spcPts val="0"/>
              </a:spcAft>
              <a:buClr>
                <a:srgbClr val="111820"/>
              </a:buClr>
              <a:buSzPts val="1400"/>
              <a:buFont typeface="Arial"/>
              <a:buNone/>
            </a:pPr>
            <a:r>
              <a:rPr b="1" i="0" lang="en-US" sz="1400" u="none" cap="none" strike="noStrike">
                <a:solidFill>
                  <a:srgbClr val="111820"/>
                </a:solidFill>
                <a:latin typeface="Arial"/>
                <a:ea typeface="Arial"/>
                <a:cs typeface="Arial"/>
                <a:sym typeface="Arial"/>
              </a:rPr>
              <a:t>Headlines:</a:t>
            </a:r>
            <a:r>
              <a:rPr b="0" i="0" lang="en-US" sz="1400" u="none" cap="none" strike="noStrike">
                <a:solidFill>
                  <a:srgbClr val="111820"/>
                </a:solidFill>
                <a:latin typeface="Arial"/>
                <a:ea typeface="Arial"/>
                <a:cs typeface="Arial"/>
                <a:sym typeface="Arial"/>
              </a:rPr>
              <a:t> </a:t>
            </a:r>
            <a:endParaRPr/>
          </a:p>
          <a:p>
            <a:pPr indent="0" lvl="0" marL="182880" marR="0" rtl="0" algn="l">
              <a:lnSpc>
                <a:spcPct val="100000"/>
              </a:lnSpc>
              <a:spcBef>
                <a:spcPts val="600"/>
              </a:spcBef>
              <a:spcAft>
                <a:spcPts val="0"/>
              </a:spcAft>
              <a:buClr>
                <a:srgbClr val="53565A"/>
              </a:buClr>
              <a:buSzPts val="1200"/>
              <a:buFont typeface="Arial"/>
              <a:buNone/>
            </a:pPr>
            <a:r>
              <a:rPr b="0" i="0" lang="en-US" sz="1200" u="none" cap="none" strike="noStrike">
                <a:solidFill>
                  <a:srgbClr val="53565A"/>
                </a:solidFill>
                <a:latin typeface="Arial"/>
                <a:ea typeface="Arial"/>
                <a:cs typeface="Arial"/>
                <a:sym typeface="Arial"/>
              </a:rPr>
              <a:t>     </a:t>
            </a:r>
            <a:r>
              <a:rPr b="0" i="0" lang="en-US" sz="1200" u="none" cap="none" strike="noStrike">
                <a:solidFill>
                  <a:srgbClr val="111820"/>
                </a:solidFill>
                <a:latin typeface="Arial"/>
                <a:ea typeface="Arial"/>
                <a:cs typeface="Arial"/>
                <a:sym typeface="Arial"/>
              </a:rPr>
              <a:t>#FFFFFF</a:t>
            </a:r>
            <a:endParaRPr/>
          </a:p>
          <a:p>
            <a:pPr indent="0" lvl="0" marL="182880" marR="0" rtl="0" algn="l">
              <a:lnSpc>
                <a:spcPct val="100000"/>
              </a:lnSpc>
              <a:spcBef>
                <a:spcPts val="600"/>
              </a:spcBef>
              <a:spcAft>
                <a:spcPts val="0"/>
              </a:spcAft>
              <a:buClr>
                <a:srgbClr val="53565A"/>
              </a:buClr>
              <a:buSzPts val="1200"/>
              <a:buFont typeface="Arial"/>
              <a:buNone/>
            </a:pPr>
            <a:r>
              <a:rPr b="0" i="0" lang="en-US" sz="1200" u="none" cap="none" strike="noStrike">
                <a:solidFill>
                  <a:srgbClr val="53565A"/>
                </a:solidFill>
                <a:latin typeface="Arial"/>
                <a:ea typeface="Arial"/>
                <a:cs typeface="Arial"/>
                <a:sym typeface="Arial"/>
              </a:rPr>
              <a:t>     </a:t>
            </a:r>
            <a:r>
              <a:rPr b="0" i="0" lang="en-US" sz="1200" u="none" cap="none" strike="noStrike">
                <a:solidFill>
                  <a:srgbClr val="111820"/>
                </a:solidFill>
                <a:latin typeface="Arial"/>
                <a:ea typeface="Arial"/>
                <a:cs typeface="Arial"/>
                <a:sym typeface="Arial"/>
              </a:rPr>
              <a:t>#111820 </a:t>
            </a:r>
            <a:br>
              <a:rPr b="0" i="0" lang="en-US" sz="1200" u="none" cap="none" strike="noStrike">
                <a:solidFill>
                  <a:srgbClr val="53565A"/>
                </a:solidFill>
                <a:latin typeface="Arial"/>
                <a:ea typeface="Arial"/>
                <a:cs typeface="Arial"/>
                <a:sym typeface="Arial"/>
              </a:rPr>
            </a:br>
            <a:endParaRPr b="0" i="0" sz="1400" u="none" cap="none" strike="noStrike">
              <a:solidFill>
                <a:srgbClr val="53565A"/>
              </a:solidFill>
              <a:latin typeface="Arial"/>
              <a:ea typeface="Arial"/>
              <a:cs typeface="Arial"/>
              <a:sym typeface="Arial"/>
            </a:endParaRPr>
          </a:p>
          <a:p>
            <a:pPr indent="0" lvl="0" marL="182880" marR="0" rtl="0" algn="l">
              <a:lnSpc>
                <a:spcPct val="100000"/>
              </a:lnSpc>
              <a:spcBef>
                <a:spcPts val="600"/>
              </a:spcBef>
              <a:spcAft>
                <a:spcPts val="0"/>
              </a:spcAft>
              <a:buClr>
                <a:srgbClr val="111820"/>
              </a:buClr>
              <a:buSzPts val="1400"/>
              <a:buFont typeface="Arial"/>
              <a:buNone/>
            </a:pPr>
            <a:r>
              <a:rPr b="1" i="0" lang="en-US" sz="1400" u="none" cap="none" strike="noStrike">
                <a:solidFill>
                  <a:srgbClr val="111820"/>
                </a:solidFill>
                <a:latin typeface="Arial"/>
                <a:ea typeface="Arial"/>
                <a:cs typeface="Arial"/>
                <a:sym typeface="Arial"/>
              </a:rPr>
              <a:t>Subheads:</a:t>
            </a:r>
            <a:endParaRPr/>
          </a:p>
          <a:p>
            <a:pPr indent="0" lvl="0" marL="182880" marR="0" rtl="0" algn="l">
              <a:lnSpc>
                <a:spcPct val="100000"/>
              </a:lnSpc>
              <a:spcBef>
                <a:spcPts val="600"/>
              </a:spcBef>
              <a:spcAft>
                <a:spcPts val="0"/>
              </a:spcAft>
              <a:buClr>
                <a:srgbClr val="53565A"/>
              </a:buClr>
              <a:buSzPts val="1200"/>
              <a:buFont typeface="Arial"/>
              <a:buNone/>
            </a:pPr>
            <a:r>
              <a:rPr b="0" i="0" lang="en-US" sz="1200" u="none" cap="none" strike="noStrike">
                <a:solidFill>
                  <a:srgbClr val="53565A"/>
                </a:solidFill>
                <a:latin typeface="Arial"/>
                <a:ea typeface="Arial"/>
                <a:cs typeface="Arial"/>
                <a:sym typeface="Arial"/>
              </a:rPr>
              <a:t>     </a:t>
            </a:r>
            <a:r>
              <a:rPr b="0" i="0" lang="en-US" sz="1200" u="none" cap="none" strike="noStrike">
                <a:solidFill>
                  <a:srgbClr val="111820"/>
                </a:solidFill>
                <a:latin typeface="Arial"/>
                <a:ea typeface="Arial"/>
                <a:cs typeface="Arial"/>
                <a:sym typeface="Arial"/>
              </a:rPr>
              <a:t>#0098c7 </a:t>
            </a:r>
            <a:br>
              <a:rPr b="0" i="0" lang="en-US" sz="1200" u="none" cap="none" strike="noStrike">
                <a:solidFill>
                  <a:srgbClr val="53565A"/>
                </a:solidFill>
                <a:latin typeface="Arial"/>
                <a:ea typeface="Arial"/>
                <a:cs typeface="Arial"/>
                <a:sym typeface="Arial"/>
              </a:rPr>
            </a:br>
            <a:br>
              <a:rPr b="0" i="0" lang="en-US" sz="1200" u="none" cap="none" strike="noStrike">
                <a:solidFill>
                  <a:srgbClr val="53565A"/>
                </a:solidFill>
                <a:latin typeface="Arial"/>
                <a:ea typeface="Arial"/>
                <a:cs typeface="Arial"/>
                <a:sym typeface="Arial"/>
              </a:rPr>
            </a:br>
            <a:r>
              <a:rPr b="1" i="0" lang="en-US" sz="1400" u="none" cap="none" strike="noStrike">
                <a:solidFill>
                  <a:srgbClr val="111820"/>
                </a:solidFill>
                <a:latin typeface="Arial"/>
                <a:ea typeface="Arial"/>
                <a:cs typeface="Arial"/>
                <a:sym typeface="Arial"/>
              </a:rPr>
              <a:t>Solution Palette Colors:</a:t>
            </a:r>
            <a:endParaRPr/>
          </a:p>
          <a:p>
            <a:pPr indent="0" lvl="0" marL="182880" marR="0" rtl="0" algn="l">
              <a:lnSpc>
                <a:spcPct val="100000"/>
              </a:lnSpc>
              <a:spcBef>
                <a:spcPts val="600"/>
              </a:spcBef>
              <a:spcAft>
                <a:spcPts val="0"/>
              </a:spcAft>
              <a:buClr>
                <a:srgbClr val="53565A"/>
              </a:buClr>
              <a:buSzPts val="1200"/>
              <a:buFont typeface="Arial"/>
              <a:buNone/>
            </a:pPr>
            <a:r>
              <a:rPr b="0" i="0" lang="en-US" sz="1200" u="none" cap="none" strike="noStrike">
                <a:solidFill>
                  <a:srgbClr val="53565A"/>
                </a:solidFill>
                <a:latin typeface="Arial"/>
                <a:ea typeface="Arial"/>
                <a:cs typeface="Arial"/>
                <a:sym typeface="Arial"/>
              </a:rPr>
              <a:t>     </a:t>
            </a:r>
            <a:r>
              <a:rPr b="0" i="0" lang="en-US" sz="1200" u="none" cap="none" strike="noStrike">
                <a:solidFill>
                  <a:srgbClr val="111820"/>
                </a:solidFill>
                <a:latin typeface="Arial"/>
                <a:ea typeface="Arial"/>
                <a:cs typeface="Arial"/>
                <a:sym typeface="Arial"/>
              </a:rPr>
              <a:t>#007B8C    </a:t>
            </a:r>
            <a:r>
              <a:rPr b="1" i="0" lang="en-US" sz="1200" u="none" cap="none" strike="noStrike">
                <a:solidFill>
                  <a:srgbClr val="111820"/>
                </a:solidFill>
                <a:latin typeface="Arial"/>
                <a:ea typeface="Arial"/>
                <a:cs typeface="Arial"/>
                <a:sym typeface="Arial"/>
              </a:rPr>
              <a:t>AIOps</a:t>
            </a:r>
            <a:endParaRPr/>
          </a:p>
          <a:p>
            <a:pPr indent="0" lvl="0" marL="182880" marR="0" rtl="0" algn="l">
              <a:lnSpc>
                <a:spcPct val="100000"/>
              </a:lnSpc>
              <a:spcBef>
                <a:spcPts val="600"/>
              </a:spcBef>
              <a:spcAft>
                <a:spcPts val="0"/>
              </a:spcAft>
              <a:buClr>
                <a:srgbClr val="53565A"/>
              </a:buClr>
              <a:buSzPts val="1200"/>
              <a:buFont typeface="Arial"/>
              <a:buNone/>
            </a:pPr>
            <a:r>
              <a:rPr b="0" i="0" lang="en-US" sz="1200" u="none" cap="none" strike="noStrike">
                <a:solidFill>
                  <a:srgbClr val="53565A"/>
                </a:solidFill>
                <a:latin typeface="Arial"/>
                <a:ea typeface="Arial"/>
                <a:cs typeface="Arial"/>
                <a:sym typeface="Arial"/>
              </a:rPr>
              <a:t>     </a:t>
            </a:r>
            <a:r>
              <a:rPr b="0" i="0" lang="en-US" sz="1200" u="none" cap="none" strike="noStrike">
                <a:solidFill>
                  <a:srgbClr val="111820"/>
                </a:solidFill>
                <a:latin typeface="Arial"/>
                <a:ea typeface="Arial"/>
                <a:cs typeface="Arial"/>
                <a:sym typeface="Arial"/>
              </a:rPr>
              <a:t>#6C4B94    </a:t>
            </a:r>
            <a:r>
              <a:rPr b="1" i="0" lang="en-US" sz="1200" u="none" cap="none" strike="noStrike">
                <a:solidFill>
                  <a:srgbClr val="111820"/>
                </a:solidFill>
                <a:latin typeface="Arial"/>
                <a:ea typeface="Arial"/>
                <a:cs typeface="Arial"/>
                <a:sym typeface="Arial"/>
              </a:rPr>
              <a:t>DevOps</a:t>
            </a:r>
            <a:endParaRPr/>
          </a:p>
          <a:p>
            <a:pPr indent="0" lvl="0" marL="182880" marR="0" rtl="0" algn="l">
              <a:lnSpc>
                <a:spcPct val="100000"/>
              </a:lnSpc>
              <a:spcBef>
                <a:spcPts val="600"/>
              </a:spcBef>
              <a:spcAft>
                <a:spcPts val="0"/>
              </a:spcAft>
              <a:buClr>
                <a:srgbClr val="53565A"/>
              </a:buClr>
              <a:buSzPts val="1200"/>
              <a:buFont typeface="Arial"/>
              <a:buNone/>
            </a:pPr>
            <a:r>
              <a:rPr b="0" i="0" lang="en-US" sz="1200" u="none" cap="none" strike="noStrike">
                <a:solidFill>
                  <a:srgbClr val="53565A"/>
                </a:solidFill>
                <a:latin typeface="Arial"/>
                <a:ea typeface="Arial"/>
                <a:cs typeface="Arial"/>
                <a:sym typeface="Arial"/>
              </a:rPr>
              <a:t>     </a:t>
            </a:r>
            <a:r>
              <a:rPr b="0" i="0" lang="en-US" sz="1200" u="none" cap="none" strike="noStrike">
                <a:solidFill>
                  <a:srgbClr val="111820"/>
                </a:solidFill>
                <a:latin typeface="Arial"/>
                <a:ea typeface="Arial"/>
                <a:cs typeface="Arial"/>
                <a:sym typeface="Arial"/>
              </a:rPr>
              <a:t>#F3BA16    </a:t>
            </a:r>
            <a:r>
              <a:rPr b="1" i="0" lang="en-US" sz="1200" u="none" cap="none" strike="noStrike">
                <a:solidFill>
                  <a:srgbClr val="111820"/>
                </a:solidFill>
                <a:latin typeface="Arial"/>
                <a:ea typeface="Arial"/>
                <a:cs typeface="Arial"/>
                <a:sym typeface="Arial"/>
              </a:rPr>
              <a:t>Infrastructure</a:t>
            </a:r>
            <a:endParaRPr/>
          </a:p>
          <a:p>
            <a:pPr indent="0" lvl="0" marL="182880" marR="0" rtl="0" algn="l">
              <a:lnSpc>
                <a:spcPct val="100000"/>
              </a:lnSpc>
              <a:spcBef>
                <a:spcPts val="600"/>
              </a:spcBef>
              <a:spcAft>
                <a:spcPts val="0"/>
              </a:spcAft>
              <a:buClr>
                <a:srgbClr val="53565A"/>
              </a:buClr>
              <a:buSzPts val="1200"/>
              <a:buFont typeface="Arial"/>
              <a:buNone/>
            </a:pPr>
            <a:r>
              <a:rPr b="0" i="0" lang="en-US" sz="1200" u="none" cap="none" strike="noStrike">
                <a:solidFill>
                  <a:srgbClr val="53565A"/>
                </a:solidFill>
                <a:latin typeface="Arial"/>
                <a:ea typeface="Arial"/>
                <a:cs typeface="Arial"/>
                <a:sym typeface="Arial"/>
              </a:rPr>
              <a:t>     </a:t>
            </a:r>
            <a:r>
              <a:rPr b="0" i="0" lang="en-US" sz="1200" u="none" cap="none" strike="noStrike">
                <a:solidFill>
                  <a:srgbClr val="111820"/>
                </a:solidFill>
                <a:latin typeface="Arial"/>
                <a:ea typeface="Arial"/>
                <a:cs typeface="Arial"/>
                <a:sym typeface="Arial"/>
              </a:rPr>
              <a:t>#005C8A    </a:t>
            </a:r>
            <a:r>
              <a:rPr b="1" i="0" lang="en-US" sz="1200" u="none" cap="none" strike="noStrike">
                <a:solidFill>
                  <a:srgbClr val="111820"/>
                </a:solidFill>
                <a:latin typeface="Arial"/>
                <a:ea typeface="Arial"/>
                <a:cs typeface="Arial"/>
                <a:sym typeface="Arial"/>
              </a:rPr>
              <a:t>Security</a:t>
            </a:r>
            <a:endParaRPr/>
          </a:p>
          <a:p>
            <a:pPr indent="0" lvl="0" marL="182880" marR="0" rtl="0" algn="l">
              <a:lnSpc>
                <a:spcPct val="100000"/>
              </a:lnSpc>
              <a:spcBef>
                <a:spcPts val="600"/>
              </a:spcBef>
              <a:spcAft>
                <a:spcPts val="0"/>
              </a:spcAft>
              <a:buClr>
                <a:srgbClr val="53565A"/>
              </a:buClr>
              <a:buSzPts val="1200"/>
              <a:buFont typeface="Arial"/>
              <a:buNone/>
            </a:pPr>
            <a:r>
              <a:rPr b="0" i="0" lang="en-US" sz="1200" u="none" cap="none" strike="noStrike">
                <a:solidFill>
                  <a:srgbClr val="53565A"/>
                </a:solidFill>
                <a:latin typeface="Arial"/>
                <a:ea typeface="Arial"/>
                <a:cs typeface="Arial"/>
                <a:sym typeface="Arial"/>
              </a:rPr>
              <a:t>     </a:t>
            </a:r>
            <a:r>
              <a:rPr b="0" i="0" lang="en-US" sz="1200" u="none" cap="none" strike="noStrike">
                <a:solidFill>
                  <a:srgbClr val="111820"/>
                </a:solidFill>
                <a:latin typeface="Arial"/>
                <a:ea typeface="Arial"/>
                <a:cs typeface="Arial"/>
                <a:sym typeface="Arial"/>
              </a:rPr>
              <a:t>#005C8A    </a:t>
            </a:r>
            <a:r>
              <a:rPr b="1" i="0" lang="en-US" sz="1200" u="none" cap="none" strike="noStrike">
                <a:solidFill>
                  <a:srgbClr val="111820"/>
                </a:solidFill>
                <a:latin typeface="Arial"/>
                <a:ea typeface="Arial"/>
                <a:cs typeface="Arial"/>
                <a:sym typeface="Arial"/>
              </a:rPr>
              <a:t>Data Management</a:t>
            </a:r>
            <a:br>
              <a:rPr b="0" i="0" lang="en-US" sz="1200" u="none" cap="none" strike="noStrike">
                <a:solidFill>
                  <a:srgbClr val="53565A"/>
                </a:solidFill>
                <a:latin typeface="Arial"/>
                <a:ea typeface="Arial"/>
                <a:cs typeface="Arial"/>
                <a:sym typeface="Arial"/>
              </a:rPr>
            </a:br>
            <a:br>
              <a:rPr b="0" i="0" lang="en-US" sz="1200" u="none" cap="none" strike="noStrike">
                <a:solidFill>
                  <a:srgbClr val="53565A"/>
                </a:solidFill>
                <a:latin typeface="Arial"/>
                <a:ea typeface="Arial"/>
                <a:cs typeface="Arial"/>
                <a:sym typeface="Arial"/>
              </a:rPr>
            </a:br>
            <a:r>
              <a:rPr b="1" i="0" lang="en-US" sz="1200" u="none" cap="none" strike="noStrike">
                <a:solidFill>
                  <a:srgbClr val="111820"/>
                </a:solidFill>
                <a:latin typeface="Arial"/>
                <a:ea typeface="Arial"/>
                <a:cs typeface="Arial"/>
                <a:sym typeface="Arial"/>
              </a:rPr>
              <a:t>Body Copy:</a:t>
            </a:r>
            <a:endParaRPr/>
          </a:p>
          <a:p>
            <a:pPr indent="0" lvl="0" marL="182880" marR="0" rtl="0" algn="l">
              <a:lnSpc>
                <a:spcPct val="100000"/>
              </a:lnSpc>
              <a:spcBef>
                <a:spcPts val="600"/>
              </a:spcBef>
              <a:spcAft>
                <a:spcPts val="0"/>
              </a:spcAft>
              <a:buClr>
                <a:srgbClr val="53565A"/>
              </a:buClr>
              <a:buSzPts val="1200"/>
              <a:buFont typeface="Arial"/>
              <a:buNone/>
            </a:pPr>
            <a:r>
              <a:rPr b="0" i="0" lang="en-US" sz="1200" u="none" cap="none" strike="noStrike">
                <a:solidFill>
                  <a:srgbClr val="53565A"/>
                </a:solidFill>
                <a:latin typeface="Arial"/>
                <a:ea typeface="Arial"/>
                <a:cs typeface="Arial"/>
                <a:sym typeface="Arial"/>
              </a:rPr>
              <a:t>     </a:t>
            </a:r>
            <a:r>
              <a:rPr b="0" i="0" lang="en-US" sz="1200" u="none" cap="none" strike="noStrike">
                <a:solidFill>
                  <a:srgbClr val="111820"/>
                </a:solidFill>
                <a:latin typeface="Arial"/>
                <a:ea typeface="Arial"/>
                <a:cs typeface="Arial"/>
                <a:sym typeface="Arial"/>
              </a:rPr>
              <a:t>#111820</a:t>
            </a:r>
            <a:endParaRPr/>
          </a:p>
        </p:txBody>
      </p:sp>
      <p:sp>
        <p:nvSpPr>
          <p:cNvPr id="598" name="Google Shape;598;p21"/>
          <p:cNvSpPr/>
          <p:nvPr/>
        </p:nvSpPr>
        <p:spPr>
          <a:xfrm>
            <a:off x="5030356" y="3276600"/>
            <a:ext cx="4386357" cy="502742"/>
          </a:xfrm>
          <a:prstGeom prst="rect">
            <a:avLst/>
          </a:prstGeom>
          <a:noFill/>
          <a:ln cap="flat" cmpd="sng" w="28575">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99" name="Google Shape;599;p21"/>
          <p:cNvSpPr/>
          <p:nvPr/>
        </p:nvSpPr>
        <p:spPr>
          <a:xfrm>
            <a:off x="1757869" y="2804417"/>
            <a:ext cx="116237" cy="116237"/>
          </a:xfrm>
          <a:prstGeom prst="rect">
            <a:avLst/>
          </a:prstGeom>
          <a:solidFill>
            <a:schemeClr val="lt1"/>
          </a:solid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0" name="Google Shape;600;p21"/>
          <p:cNvSpPr/>
          <p:nvPr/>
        </p:nvSpPr>
        <p:spPr>
          <a:xfrm>
            <a:off x="1757869" y="3819912"/>
            <a:ext cx="116237" cy="11623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1" name="Google Shape;601;p21"/>
          <p:cNvSpPr/>
          <p:nvPr/>
        </p:nvSpPr>
        <p:spPr>
          <a:xfrm>
            <a:off x="1757869" y="4732076"/>
            <a:ext cx="116237" cy="116237"/>
          </a:xfrm>
          <a:prstGeom prst="rect">
            <a:avLst/>
          </a:prstGeom>
          <a:solidFill>
            <a:srgbClr val="6C4B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2" name="Google Shape;602;p21"/>
          <p:cNvSpPr/>
          <p:nvPr/>
        </p:nvSpPr>
        <p:spPr>
          <a:xfrm>
            <a:off x="1757869" y="4996529"/>
            <a:ext cx="116237" cy="116237"/>
          </a:xfrm>
          <a:prstGeom prst="rect">
            <a:avLst/>
          </a:prstGeom>
          <a:solidFill>
            <a:srgbClr val="F3BA1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3" name="Google Shape;603;p21"/>
          <p:cNvSpPr/>
          <p:nvPr/>
        </p:nvSpPr>
        <p:spPr>
          <a:xfrm>
            <a:off x="1757869" y="5240833"/>
            <a:ext cx="116237" cy="11623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4" name="Google Shape;604;p21"/>
          <p:cNvSpPr/>
          <p:nvPr/>
        </p:nvSpPr>
        <p:spPr>
          <a:xfrm>
            <a:off x="1775878" y="6108770"/>
            <a:ext cx="116237" cy="1162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5" name="Google Shape;605;p21"/>
          <p:cNvSpPr txBox="1"/>
          <p:nvPr/>
        </p:nvSpPr>
        <p:spPr>
          <a:xfrm>
            <a:off x="838200" y="1383584"/>
            <a:ext cx="10566115" cy="10144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11820"/>
              </a:buClr>
              <a:buSzPts val="1600"/>
              <a:buFont typeface="Arial"/>
              <a:buNone/>
            </a:pPr>
            <a:r>
              <a:rPr b="0" i="0" lang="en-US" sz="1600" u="none" cap="none" strike="noStrike">
                <a:solidFill>
                  <a:srgbClr val="111820"/>
                </a:solidFill>
                <a:latin typeface="Arial"/>
                <a:ea typeface="Arial"/>
                <a:cs typeface="Arial"/>
                <a:sym typeface="Arial"/>
              </a:rPr>
              <a:t>The template comes with ‘Theme Colors’ preinstalled. Please use these preset colors as your primary color palette source. For additional information on color usage or photography color treatments, visit the Mainframe Software Creative System Guide. </a:t>
            </a:r>
            <a:endParaRPr/>
          </a:p>
        </p:txBody>
      </p:sp>
      <p:sp>
        <p:nvSpPr>
          <p:cNvPr id="606" name="Google Shape;606;p21"/>
          <p:cNvSpPr/>
          <p:nvPr/>
        </p:nvSpPr>
        <p:spPr>
          <a:xfrm>
            <a:off x="1757869" y="3055935"/>
            <a:ext cx="116237" cy="1162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111820"/>
              </a:solidFill>
              <a:latin typeface="Arial"/>
              <a:ea typeface="Arial"/>
              <a:cs typeface="Arial"/>
              <a:sym typeface="Arial"/>
            </a:endParaRPr>
          </a:p>
        </p:txBody>
      </p:sp>
      <p:sp>
        <p:nvSpPr>
          <p:cNvPr id="607" name="Google Shape;607;p21"/>
          <p:cNvSpPr/>
          <p:nvPr/>
        </p:nvSpPr>
        <p:spPr>
          <a:xfrm>
            <a:off x="1757869" y="4468786"/>
            <a:ext cx="116237" cy="116237"/>
          </a:xfrm>
          <a:prstGeom prst="rect">
            <a:avLst/>
          </a:prstGeom>
          <a:solidFill>
            <a:srgbClr val="007B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08" name="Google Shape;608;p21"/>
          <p:cNvSpPr/>
          <p:nvPr/>
        </p:nvSpPr>
        <p:spPr>
          <a:xfrm>
            <a:off x="1757869" y="5504443"/>
            <a:ext cx="116237" cy="11623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609" name="Google Shape;609;p21"/>
          <p:cNvCxnSpPr/>
          <p:nvPr/>
        </p:nvCxnSpPr>
        <p:spPr>
          <a:xfrm>
            <a:off x="4570988" y="3534637"/>
            <a:ext cx="610418" cy="0"/>
          </a:xfrm>
          <a:prstGeom prst="straightConnector1">
            <a:avLst/>
          </a:prstGeom>
          <a:noFill/>
          <a:ln cap="flat" cmpd="sng" w="28575">
            <a:solidFill>
              <a:schemeClr val="lt2"/>
            </a:solidFill>
            <a:prstDash val="solid"/>
            <a:miter lim="800000"/>
            <a:headEnd len="sm" w="sm" type="none"/>
            <a:tailEnd len="med" w="med" type="oval"/>
          </a:ln>
        </p:spPr>
      </p:cxnSp>
      <p:sp>
        <p:nvSpPr>
          <p:cNvPr id="610" name="Google Shape;610;p21"/>
          <p:cNvSpPr/>
          <p:nvPr/>
        </p:nvSpPr>
        <p:spPr>
          <a:xfrm>
            <a:off x="4204118" y="2356326"/>
            <a:ext cx="366870" cy="3957403"/>
          </a:xfrm>
          <a:prstGeom prst="rightBracket">
            <a:avLst>
              <a:gd fmla="val 8333" name="adj"/>
            </a:avLst>
          </a:prstGeom>
          <a:noFill/>
          <a:ln cap="flat" cmpd="sng" w="254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53565A"/>
              </a:solidFill>
              <a:latin typeface="Arial"/>
              <a:ea typeface="Arial"/>
              <a:cs typeface="Arial"/>
              <a:sym typeface="Arial"/>
            </a:endParaRPr>
          </a:p>
        </p:txBody>
      </p:sp>
      <p:sp>
        <p:nvSpPr>
          <p:cNvPr id="611" name="Google Shape;611;p21"/>
          <p:cNvSpPr txBox="1"/>
          <p:nvPr/>
        </p:nvSpPr>
        <p:spPr>
          <a:xfrm>
            <a:off x="9579429" y="3309257"/>
            <a:ext cx="1915886" cy="10265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11820"/>
              </a:buClr>
              <a:buSzPts val="1200"/>
              <a:buFont typeface="Arial"/>
              <a:buNone/>
            </a:pPr>
            <a:r>
              <a:rPr b="0" i="0" lang="en-US" sz="1200" u="none" cap="none" strike="noStrike">
                <a:solidFill>
                  <a:srgbClr val="111820"/>
                </a:solidFill>
                <a:latin typeface="Arial"/>
                <a:ea typeface="Arial"/>
                <a:cs typeface="Arial"/>
                <a:sym typeface="Arial"/>
              </a:rPr>
              <a:t>Note: Security has a darker variation of their blue solution color for limited use to highlight a key point or image.</a:t>
            </a:r>
            <a:endParaRPr b="0" i="0" sz="1200" u="none" cap="none" strike="noStrike">
              <a:solidFill>
                <a:srgbClr val="11182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22"/>
          <p:cNvSpPr txBox="1"/>
          <p:nvPr>
            <p:ph idx="1" type="subTitle"/>
          </p:nvPr>
        </p:nvSpPr>
        <p:spPr>
          <a:xfrm>
            <a:off x="838200" y="533400"/>
            <a:ext cx="6448865" cy="4493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800"/>
              <a:buFont typeface="Arial"/>
              <a:buNone/>
            </a:pPr>
            <a:r>
              <a:rPr lang="en-US" sz="3800"/>
              <a:t>Photo Use and Correction</a:t>
            </a:r>
            <a:endParaRPr/>
          </a:p>
        </p:txBody>
      </p:sp>
      <p:sp>
        <p:nvSpPr>
          <p:cNvPr id="618" name="Google Shape;618;p22"/>
          <p:cNvSpPr txBox="1"/>
          <p:nvPr/>
        </p:nvSpPr>
        <p:spPr>
          <a:xfrm>
            <a:off x="838200" y="1955591"/>
            <a:ext cx="3224134" cy="24964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98C7"/>
              </a:buClr>
              <a:buSzPts val="1600"/>
              <a:buFont typeface="Arial"/>
              <a:buNone/>
            </a:pPr>
            <a:r>
              <a:rPr b="1" i="0" lang="en-US" sz="1600" u="none" cap="none" strike="noStrike">
                <a:solidFill>
                  <a:srgbClr val="0098C7"/>
                </a:solidFill>
                <a:latin typeface="Arial"/>
                <a:ea typeface="Arial"/>
                <a:cs typeface="Arial"/>
                <a:sym typeface="Arial"/>
              </a:rPr>
              <a:t>To colorize a photo:</a:t>
            </a:r>
            <a:endParaRPr/>
          </a:p>
          <a:p>
            <a:pPr indent="-171450" lvl="0" marL="171450" marR="0" rtl="0" algn="l">
              <a:lnSpc>
                <a:spcPct val="100000"/>
              </a:lnSpc>
              <a:spcBef>
                <a:spcPts val="1000"/>
              </a:spcBef>
              <a:spcAft>
                <a:spcPts val="0"/>
              </a:spcAft>
              <a:buClr>
                <a:srgbClr val="111820"/>
              </a:buClr>
              <a:buSzPts val="1600"/>
              <a:buFont typeface="Arial"/>
              <a:buChar char="•"/>
            </a:pPr>
            <a:r>
              <a:rPr b="0" i="0" lang="en-US" sz="1600" u="none" cap="none" strike="noStrike">
                <a:solidFill>
                  <a:srgbClr val="111820"/>
                </a:solidFill>
                <a:latin typeface="Arial"/>
                <a:ea typeface="Arial"/>
                <a:cs typeface="Arial"/>
                <a:sym typeface="Arial"/>
              </a:rPr>
              <a:t>Select the photo</a:t>
            </a:r>
            <a:endParaRPr/>
          </a:p>
          <a:p>
            <a:pPr indent="-171450" lvl="0" marL="171450" marR="0" rtl="0" algn="l">
              <a:lnSpc>
                <a:spcPct val="100000"/>
              </a:lnSpc>
              <a:spcBef>
                <a:spcPts val="1000"/>
              </a:spcBef>
              <a:spcAft>
                <a:spcPts val="0"/>
              </a:spcAft>
              <a:buClr>
                <a:srgbClr val="111820"/>
              </a:buClr>
              <a:buSzPts val="1600"/>
              <a:buFont typeface="Arial"/>
              <a:buChar char="•"/>
            </a:pPr>
            <a:r>
              <a:rPr b="0" i="0" lang="en-US" sz="1600" u="none" cap="none" strike="noStrike">
                <a:solidFill>
                  <a:srgbClr val="111820"/>
                </a:solidFill>
                <a:latin typeface="Arial"/>
                <a:ea typeface="Arial"/>
                <a:cs typeface="Arial"/>
                <a:sym typeface="Arial"/>
              </a:rPr>
              <a:t>Select Picture Format</a:t>
            </a:r>
            <a:endParaRPr/>
          </a:p>
          <a:p>
            <a:pPr indent="-171450" lvl="0" marL="171450" marR="0" rtl="0" algn="l">
              <a:lnSpc>
                <a:spcPct val="100000"/>
              </a:lnSpc>
              <a:spcBef>
                <a:spcPts val="1000"/>
              </a:spcBef>
              <a:spcAft>
                <a:spcPts val="0"/>
              </a:spcAft>
              <a:buClr>
                <a:srgbClr val="111820"/>
              </a:buClr>
              <a:buSzPts val="1600"/>
              <a:buFont typeface="Arial"/>
              <a:buChar char="•"/>
            </a:pPr>
            <a:r>
              <a:rPr b="0" i="0" lang="en-US" sz="1600" u="none" cap="none" strike="noStrike">
                <a:solidFill>
                  <a:srgbClr val="111820"/>
                </a:solidFill>
                <a:latin typeface="Arial"/>
                <a:ea typeface="Arial"/>
                <a:cs typeface="Arial"/>
                <a:sym typeface="Arial"/>
              </a:rPr>
              <a:t>Color drop down menu</a:t>
            </a:r>
            <a:endParaRPr/>
          </a:p>
          <a:p>
            <a:pPr indent="-171450" lvl="0" marL="171450" marR="0" rtl="0" algn="l">
              <a:lnSpc>
                <a:spcPct val="100000"/>
              </a:lnSpc>
              <a:spcBef>
                <a:spcPts val="1000"/>
              </a:spcBef>
              <a:spcAft>
                <a:spcPts val="0"/>
              </a:spcAft>
              <a:buClr>
                <a:srgbClr val="111820"/>
              </a:buClr>
              <a:buSzPts val="1600"/>
              <a:buFont typeface="Arial"/>
              <a:buChar char="•"/>
            </a:pPr>
            <a:r>
              <a:rPr b="0" i="0" lang="en-US" sz="1600" u="none" cap="none" strike="noStrike">
                <a:solidFill>
                  <a:srgbClr val="111820"/>
                </a:solidFill>
                <a:latin typeface="Arial"/>
                <a:ea typeface="Arial"/>
                <a:cs typeface="Arial"/>
                <a:sym typeface="Arial"/>
              </a:rPr>
              <a:t>Choose Recolor and then select the brand color you want to have the color appear to be</a:t>
            </a:r>
            <a:endParaRPr/>
          </a:p>
        </p:txBody>
      </p:sp>
      <p:sp>
        <p:nvSpPr>
          <p:cNvPr id="619" name="Google Shape;619;p22"/>
          <p:cNvSpPr txBox="1"/>
          <p:nvPr/>
        </p:nvSpPr>
        <p:spPr>
          <a:xfrm>
            <a:off x="8680364" y="1093124"/>
            <a:ext cx="2102617" cy="2335876"/>
          </a:xfrm>
          <a:prstGeom prst="rect">
            <a:avLst/>
          </a:prstGeom>
          <a:blipFill rotWithShape="1">
            <a:blip r:embed="rId3">
              <a:alphaModFix/>
            </a:blip>
            <a:stretch>
              <a:fillRect b="0" l="0" r="0" t="41"/>
            </a:stretch>
          </a:blip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SzPts val="1600"/>
              <a:buFont typeface="Arial"/>
              <a:buNone/>
            </a:pPr>
            <a:r>
              <a:rPr b="0" i="0" lang="en-US" sz="1600" u="none" cap="none" strike="noStrike">
                <a:latin typeface="Arial"/>
                <a:ea typeface="Arial"/>
                <a:cs typeface="Arial"/>
                <a:sym typeface="Arial"/>
              </a:rPr>
              <a:t>Insert Lifestyle Image</a:t>
            </a:r>
            <a:endParaRPr/>
          </a:p>
        </p:txBody>
      </p:sp>
      <p:sp>
        <p:nvSpPr>
          <p:cNvPr id="620" name="Google Shape;620;p22"/>
          <p:cNvSpPr txBox="1"/>
          <p:nvPr/>
        </p:nvSpPr>
        <p:spPr>
          <a:xfrm>
            <a:off x="838201" y="4564671"/>
            <a:ext cx="284938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98C7"/>
              </a:buClr>
              <a:buSzPts val="1400"/>
              <a:buFont typeface="Arial"/>
              <a:buNone/>
            </a:pPr>
            <a:r>
              <a:rPr b="0" i="0" lang="en-US" sz="1400" u="none" cap="none" strike="noStrike">
                <a:solidFill>
                  <a:srgbClr val="0098C7"/>
                </a:solidFill>
                <a:latin typeface="Arial"/>
                <a:ea typeface="Arial"/>
                <a:cs typeface="Arial"/>
                <a:sym typeface="Arial"/>
              </a:rPr>
              <a:t>Note that images in this template are for position only. You should replace with approved images that support your message.</a:t>
            </a:r>
            <a:endParaRPr/>
          </a:p>
        </p:txBody>
      </p:sp>
      <p:sp>
        <p:nvSpPr>
          <p:cNvPr id="621" name="Google Shape;621;p22"/>
          <p:cNvSpPr txBox="1"/>
          <p:nvPr/>
        </p:nvSpPr>
        <p:spPr>
          <a:xfrm>
            <a:off x="9011270" y="3042959"/>
            <a:ext cx="2656107" cy="2950769"/>
          </a:xfrm>
          <a:prstGeom prst="rect">
            <a:avLst/>
          </a:prstGeom>
          <a:blipFill rotWithShape="1">
            <a:blip r:embed="rId4">
              <a:alphaModFix/>
            </a:blip>
            <a:stretch>
              <a:fillRect b="0" l="0" r="0" t="41"/>
            </a:stretch>
          </a:blip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SzPts val="1600"/>
              <a:buFont typeface="Arial"/>
              <a:buNone/>
            </a:pPr>
            <a:r>
              <a:rPr b="0" i="0" lang="en-US" sz="1600" u="none" cap="none" strike="noStrike">
                <a:latin typeface="Arial"/>
                <a:ea typeface="Arial"/>
                <a:cs typeface="Arial"/>
                <a:sym typeface="Arial"/>
              </a:rPr>
              <a:t>Insert Lifestyle Image</a:t>
            </a:r>
            <a:endParaRPr/>
          </a:p>
        </p:txBody>
      </p:sp>
      <p:pic>
        <p:nvPicPr>
          <p:cNvPr descr="A screenshot of a video game&#10;&#10;Description automatically generated with medium confidence" id="622" name="Google Shape;622;p22"/>
          <p:cNvPicPr preferRelativeResize="0"/>
          <p:nvPr/>
        </p:nvPicPr>
        <p:blipFill rotWithShape="1">
          <a:blip r:embed="rId5">
            <a:alphaModFix/>
          </a:blip>
          <a:srcRect b="0" l="0" r="0" t="0"/>
          <a:stretch/>
        </p:blipFill>
        <p:spPr>
          <a:xfrm>
            <a:off x="4870946" y="1588957"/>
            <a:ext cx="3558574" cy="4459574"/>
          </a:xfrm>
          <a:prstGeom prst="rect">
            <a:avLst/>
          </a:prstGeom>
          <a:noFill/>
          <a:ln>
            <a:noFill/>
          </a:ln>
        </p:spPr>
      </p:pic>
      <p:cxnSp>
        <p:nvCxnSpPr>
          <p:cNvPr id="623" name="Google Shape;623;p22"/>
          <p:cNvCxnSpPr/>
          <p:nvPr/>
        </p:nvCxnSpPr>
        <p:spPr>
          <a:xfrm>
            <a:off x="4215588" y="5138585"/>
            <a:ext cx="610418" cy="0"/>
          </a:xfrm>
          <a:prstGeom prst="straightConnector1">
            <a:avLst/>
          </a:prstGeom>
          <a:noFill/>
          <a:ln cap="flat" cmpd="sng" w="28575">
            <a:solidFill>
              <a:schemeClr val="lt2"/>
            </a:solidFill>
            <a:prstDash val="solid"/>
            <a:miter lim="800000"/>
            <a:headEnd len="sm" w="sm" type="none"/>
            <a:tailEnd len="med" w="med" type="oval"/>
          </a:ln>
        </p:spPr>
      </p:cxnSp>
      <p:sp>
        <p:nvSpPr>
          <p:cNvPr id="624" name="Google Shape;624;p22"/>
          <p:cNvSpPr/>
          <p:nvPr/>
        </p:nvSpPr>
        <p:spPr>
          <a:xfrm>
            <a:off x="3848719" y="1790700"/>
            <a:ext cx="366870" cy="3806588"/>
          </a:xfrm>
          <a:prstGeom prst="rightBracket">
            <a:avLst>
              <a:gd fmla="val 8333" name="adj"/>
            </a:avLst>
          </a:prstGeom>
          <a:noFill/>
          <a:ln cap="flat" cmpd="sng" w="254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53565A"/>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3"/>
          <p:cNvSpPr txBox="1"/>
          <p:nvPr>
            <p:ph idx="1" type="subTitle"/>
          </p:nvPr>
        </p:nvSpPr>
        <p:spPr>
          <a:xfrm>
            <a:off x="838200" y="533400"/>
            <a:ext cx="6448865" cy="4493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1"/>
              </a:buClr>
              <a:buSzPts val="3800"/>
              <a:buFont typeface="Arial"/>
              <a:buNone/>
            </a:pPr>
            <a:r>
              <a:rPr lang="en-US" sz="3800"/>
              <a:t>PowerPoint Best Practices</a:t>
            </a:r>
            <a:endParaRPr/>
          </a:p>
        </p:txBody>
      </p:sp>
      <p:sp>
        <p:nvSpPr>
          <p:cNvPr id="631" name="Google Shape;631;p23"/>
          <p:cNvSpPr txBox="1"/>
          <p:nvPr/>
        </p:nvSpPr>
        <p:spPr>
          <a:xfrm>
            <a:off x="8784217" y="1790700"/>
            <a:ext cx="3014083" cy="3418840"/>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CC092F"/>
              </a:buClr>
              <a:buSzPts val="1600"/>
              <a:buFont typeface="Arial"/>
              <a:buNone/>
            </a:pPr>
            <a:r>
              <a:rPr b="1" i="0" lang="en-US" sz="1600" u="none" cap="none" strike="noStrike">
                <a:solidFill>
                  <a:srgbClr val="0098C7"/>
                </a:solidFill>
                <a:latin typeface="Arial"/>
                <a:ea typeface="Arial"/>
                <a:cs typeface="Arial"/>
                <a:sym typeface="Arial"/>
              </a:rPr>
              <a:t>Important Note About Reducing File Size</a:t>
            </a:r>
            <a:r>
              <a:rPr b="0" i="0" lang="en-US" sz="1600" u="none" cap="none" strike="noStrike">
                <a:solidFill>
                  <a:srgbClr val="0098C7"/>
                </a:solidFill>
                <a:latin typeface="Arial"/>
                <a:ea typeface="Arial"/>
                <a:cs typeface="Arial"/>
                <a:sym typeface="Arial"/>
              </a:rPr>
              <a:t>: </a:t>
            </a:r>
            <a:r>
              <a:rPr b="0" i="0" lang="en-US" sz="1600" u="none" cap="none" strike="noStrike">
                <a:solidFill>
                  <a:srgbClr val="111820"/>
                </a:solidFill>
                <a:latin typeface="Arial"/>
                <a:ea typeface="Arial"/>
                <a:cs typeface="Arial"/>
                <a:sym typeface="Arial"/>
              </a:rPr>
              <a:t>After creating your deck and removing unnecessary slides, take the time to also </a:t>
            </a:r>
            <a:r>
              <a:rPr b="0" i="0" lang="en-US" sz="1600" u="sng" cap="none" strike="noStrike">
                <a:solidFill>
                  <a:srgbClr val="111820"/>
                </a:solidFill>
                <a:latin typeface="Arial"/>
                <a:ea typeface="Arial"/>
                <a:cs typeface="Arial"/>
                <a:sym typeface="Arial"/>
              </a:rPr>
              <a:t>delete unnecessary master slides</a:t>
            </a:r>
            <a:r>
              <a:rPr b="0" i="0" lang="en-US" sz="1600" u="none" cap="none" strike="noStrike">
                <a:solidFill>
                  <a:srgbClr val="111820"/>
                </a:solidFill>
                <a:latin typeface="Arial"/>
                <a:ea typeface="Arial"/>
                <a:cs typeface="Arial"/>
                <a:sym typeface="Arial"/>
              </a:rPr>
              <a:t>. Go to View/Slide Master and hover over each slide to find master slides that do not have associated slides in the “normal” view.</a:t>
            </a:r>
            <a:endParaRPr/>
          </a:p>
          <a:p>
            <a:pPr indent="-95250" lvl="0" marL="171450" marR="0" rtl="0" algn="l">
              <a:lnSpc>
                <a:spcPct val="100000"/>
              </a:lnSpc>
              <a:spcBef>
                <a:spcPts val="1000"/>
              </a:spcBef>
              <a:spcAft>
                <a:spcPts val="0"/>
              </a:spcAft>
              <a:buClr>
                <a:srgbClr val="CC092F"/>
              </a:buClr>
              <a:buSzPts val="1200"/>
              <a:buFont typeface="Arial"/>
              <a:buNone/>
            </a:pPr>
            <a:r>
              <a:t/>
            </a:r>
            <a:endParaRPr b="0" i="0" sz="1200" u="none" cap="none" strike="noStrike">
              <a:solidFill>
                <a:srgbClr val="53565A"/>
              </a:solidFill>
              <a:latin typeface="Arial"/>
              <a:ea typeface="Arial"/>
              <a:cs typeface="Arial"/>
              <a:sym typeface="Arial"/>
            </a:endParaRPr>
          </a:p>
        </p:txBody>
      </p:sp>
      <p:sp>
        <p:nvSpPr>
          <p:cNvPr id="632" name="Google Shape;632;p23"/>
          <p:cNvSpPr txBox="1"/>
          <p:nvPr/>
        </p:nvSpPr>
        <p:spPr>
          <a:xfrm>
            <a:off x="838200" y="1790700"/>
            <a:ext cx="7247562" cy="4394200"/>
          </a:xfrm>
          <a:prstGeom prst="rect">
            <a:avLst/>
          </a:prstGeom>
          <a:noFill/>
          <a:ln>
            <a:noFill/>
          </a:ln>
        </p:spPr>
        <p:txBody>
          <a:bodyPr anchorCtr="0" anchor="t" bIns="0" lIns="0" spcFirstLastPara="1" rIns="0" wrap="square" tIns="0">
            <a:noAutofit/>
          </a:bodyPr>
          <a:lstStyle/>
          <a:p>
            <a:pPr indent="-171450" lvl="0" marL="171450" marR="0" rtl="0" algn="l">
              <a:lnSpc>
                <a:spcPct val="100000"/>
              </a:lnSpc>
              <a:spcBef>
                <a:spcPts val="0"/>
              </a:spcBef>
              <a:spcAft>
                <a:spcPts val="0"/>
              </a:spcAft>
              <a:buClr>
                <a:srgbClr val="111820"/>
              </a:buClr>
              <a:buSzPts val="1600"/>
              <a:buFont typeface="Arial"/>
              <a:buChar char="•"/>
            </a:pPr>
            <a:r>
              <a:rPr b="0" i="0" lang="en-US" sz="1600" u="none" cap="none" strike="noStrike">
                <a:solidFill>
                  <a:srgbClr val="111820"/>
                </a:solidFill>
                <a:latin typeface="Arial"/>
                <a:ea typeface="Arial"/>
                <a:cs typeface="Arial"/>
                <a:sym typeface="Arial"/>
              </a:rPr>
              <a:t>Font size should be no smaller than 12 points, and larger wherever possible.</a:t>
            </a:r>
            <a:endParaRPr/>
          </a:p>
          <a:p>
            <a:pPr indent="-171450" lvl="0" marL="171450" marR="0" rtl="0" algn="l">
              <a:lnSpc>
                <a:spcPct val="100000"/>
              </a:lnSpc>
              <a:spcBef>
                <a:spcPts val="1200"/>
              </a:spcBef>
              <a:spcAft>
                <a:spcPts val="0"/>
              </a:spcAft>
              <a:buClr>
                <a:srgbClr val="111820"/>
              </a:buClr>
              <a:buSzPts val="1600"/>
              <a:buFont typeface="Arial"/>
              <a:buChar char="•"/>
            </a:pPr>
            <a:r>
              <a:rPr b="0" i="0" lang="en-US" sz="1600" u="none" cap="none" strike="noStrike">
                <a:solidFill>
                  <a:srgbClr val="111820"/>
                </a:solidFill>
                <a:latin typeface="Arial"/>
                <a:ea typeface="Arial"/>
                <a:cs typeface="Arial"/>
                <a:sym typeface="Arial"/>
              </a:rPr>
              <a:t>Use sentence case throughout; do not use all caps for presentation titles, slide titles, content subheads, body copy, chart titles, etc.</a:t>
            </a:r>
            <a:endParaRPr/>
          </a:p>
          <a:p>
            <a:pPr indent="-171450" lvl="0" marL="171450" marR="0" rtl="0" algn="l">
              <a:lnSpc>
                <a:spcPct val="100000"/>
              </a:lnSpc>
              <a:spcBef>
                <a:spcPts val="1200"/>
              </a:spcBef>
              <a:spcAft>
                <a:spcPts val="0"/>
              </a:spcAft>
              <a:buClr>
                <a:srgbClr val="111820"/>
              </a:buClr>
              <a:buSzPts val="1600"/>
              <a:buFont typeface="Arial"/>
              <a:buChar char="•"/>
            </a:pPr>
            <a:r>
              <a:rPr b="0" i="0" lang="en-US" sz="1600" u="none" cap="none" strike="noStrike">
                <a:solidFill>
                  <a:srgbClr val="111820"/>
                </a:solidFill>
                <a:latin typeface="Arial"/>
                <a:ea typeface="Arial"/>
                <a:cs typeface="Arial"/>
                <a:sym typeface="Arial"/>
              </a:rPr>
              <a:t>Keep content short and succinct. Leverage speaker notes for long-form copy. Use slides to show focal points for discussion.</a:t>
            </a:r>
            <a:endParaRPr/>
          </a:p>
          <a:p>
            <a:pPr indent="-171450" lvl="0" marL="171450" marR="0" rtl="0" algn="l">
              <a:lnSpc>
                <a:spcPct val="100000"/>
              </a:lnSpc>
              <a:spcBef>
                <a:spcPts val="1200"/>
              </a:spcBef>
              <a:spcAft>
                <a:spcPts val="0"/>
              </a:spcAft>
              <a:buClr>
                <a:srgbClr val="111820"/>
              </a:buClr>
              <a:buSzPts val="1600"/>
              <a:buFont typeface="Arial"/>
              <a:buChar char="•"/>
            </a:pPr>
            <a:r>
              <a:rPr b="0" i="0" lang="en-US" sz="1600" u="none" cap="none" strike="noStrike">
                <a:solidFill>
                  <a:srgbClr val="111820"/>
                </a:solidFill>
                <a:latin typeface="Arial"/>
                <a:ea typeface="Arial"/>
                <a:cs typeface="Arial"/>
                <a:sym typeface="Arial"/>
              </a:rPr>
              <a:t>Remove graphic effects such as drop shadows from objects built directly in PowerPoint.</a:t>
            </a:r>
            <a:endParaRPr/>
          </a:p>
          <a:p>
            <a:pPr indent="-171450" lvl="0" marL="171450" marR="0" rtl="0" algn="l">
              <a:lnSpc>
                <a:spcPct val="100000"/>
              </a:lnSpc>
              <a:spcBef>
                <a:spcPts val="1200"/>
              </a:spcBef>
              <a:spcAft>
                <a:spcPts val="0"/>
              </a:spcAft>
              <a:buClr>
                <a:srgbClr val="111820"/>
              </a:buClr>
              <a:buSzPts val="1600"/>
              <a:buFont typeface="Arial"/>
              <a:buChar char="•"/>
            </a:pPr>
            <a:r>
              <a:rPr b="0" i="0" lang="en-US" sz="1600" u="none" cap="none" strike="noStrike">
                <a:solidFill>
                  <a:srgbClr val="111820"/>
                </a:solidFill>
                <a:latin typeface="Arial"/>
                <a:ea typeface="Arial"/>
                <a:cs typeface="Arial"/>
                <a:sym typeface="Arial"/>
              </a:rPr>
              <a:t>Avoid flashy transitions such as text fly-ins. These features can be distracting and rarely support the message.</a:t>
            </a:r>
            <a:endParaRPr/>
          </a:p>
          <a:p>
            <a:pPr indent="-171450" lvl="0" marL="171450" marR="0" rtl="0" algn="l">
              <a:lnSpc>
                <a:spcPct val="100000"/>
              </a:lnSpc>
              <a:spcBef>
                <a:spcPts val="1200"/>
              </a:spcBef>
              <a:spcAft>
                <a:spcPts val="0"/>
              </a:spcAft>
              <a:buClr>
                <a:srgbClr val="111820"/>
              </a:buClr>
              <a:buSzPts val="1600"/>
              <a:buFont typeface="Arial"/>
              <a:buChar char="•"/>
            </a:pPr>
            <a:r>
              <a:rPr b="0" i="0" lang="en-US" sz="1600" u="none" cap="none" strike="noStrike">
                <a:solidFill>
                  <a:srgbClr val="111820"/>
                </a:solidFill>
                <a:latin typeface="Arial"/>
                <a:ea typeface="Arial"/>
                <a:cs typeface="Arial"/>
                <a:sym typeface="Arial"/>
              </a:rPr>
              <a:t>Add date to a cover by selecting "Insert &gt; Text Box", drawing the text box, then selecting "Insert &gt; Date &amp; Time." </a:t>
            </a:r>
            <a:endParaRPr/>
          </a:p>
          <a:p>
            <a:pPr indent="-171450" lvl="0" marL="171450" marR="0" rtl="0" algn="l">
              <a:lnSpc>
                <a:spcPct val="100000"/>
              </a:lnSpc>
              <a:spcBef>
                <a:spcPts val="1200"/>
              </a:spcBef>
              <a:spcAft>
                <a:spcPts val="0"/>
              </a:spcAft>
              <a:buClr>
                <a:srgbClr val="111820"/>
              </a:buClr>
              <a:buSzPts val="1600"/>
              <a:buFont typeface="Arial"/>
              <a:buChar char="•"/>
            </a:pPr>
            <a:r>
              <a:rPr b="0" i="0" lang="en-US" sz="1600" u="none" cap="none" strike="noStrike">
                <a:solidFill>
                  <a:srgbClr val="111820"/>
                </a:solidFill>
                <a:latin typeface="Arial"/>
                <a:ea typeface="Arial"/>
                <a:cs typeface="Arial"/>
                <a:sym typeface="Arial"/>
              </a:rPr>
              <a:t> Use spell check! This tool can be found under “Review &gt; Spelling”.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
          <p:cNvSpPr txBox="1"/>
          <p:nvPr>
            <p:ph idx="1" type="body"/>
          </p:nvPr>
        </p:nvSpPr>
        <p:spPr>
          <a:xfrm>
            <a:off x="838200" y="1302107"/>
            <a:ext cx="10956925" cy="4371975"/>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SzPts val="1200"/>
              <a:buFont typeface="Arial"/>
              <a:buNone/>
            </a:pPr>
            <a:r>
              <a:rPr lang="en-US" sz="1200"/>
              <a:t>Certain information in this presentation may outline Broadcom’s general product direction.  This presentation shall not serve to (i) affect the rights and/or obligations of Broadcom or its licensees under any existing or future license agreement or services agreement relating to any Broadcom software product; or (ii) amend any product documentation or specifications for any Broadcom software product. This presentation is based on current information and resource allocations as of March 25, 2025, and is </a:t>
            </a:r>
            <a:r>
              <a:rPr b="1" lang="en-US" sz="1200"/>
              <a:t>subject to change or withdrawal by Broadcom at any time without notice</a:t>
            </a:r>
            <a:r>
              <a:rPr lang="en-US" sz="1200"/>
              <a:t>.  </a:t>
            </a:r>
            <a:r>
              <a:rPr b="1" lang="en-US" sz="1200"/>
              <a:t>The development, release and timing of any features or functionality described in this presentation remain at Broadcom’s sole discretion</a:t>
            </a:r>
            <a:r>
              <a:rPr lang="en-US" sz="1200"/>
              <a:t>. </a:t>
            </a:r>
            <a:endParaRPr/>
          </a:p>
          <a:p>
            <a:pPr indent="0" lvl="0" marL="0" rtl="0" algn="l">
              <a:lnSpc>
                <a:spcPct val="110000"/>
              </a:lnSpc>
              <a:spcBef>
                <a:spcPts val="0"/>
              </a:spcBef>
              <a:spcAft>
                <a:spcPts val="0"/>
              </a:spcAft>
              <a:buClr>
                <a:schemeClr val="accent1"/>
              </a:buClr>
              <a:buSzPts val="1200"/>
              <a:buFont typeface="Arial"/>
              <a:buNone/>
            </a:pPr>
            <a:r>
              <a:t/>
            </a:r>
            <a:endParaRPr sz="1200"/>
          </a:p>
          <a:p>
            <a:pPr indent="0" lvl="0" marL="0" rtl="0" algn="l">
              <a:lnSpc>
                <a:spcPct val="110000"/>
              </a:lnSpc>
              <a:spcBef>
                <a:spcPts val="0"/>
              </a:spcBef>
              <a:spcAft>
                <a:spcPts val="0"/>
              </a:spcAft>
              <a:buSzPts val="1200"/>
              <a:buFont typeface="Arial"/>
              <a:buNone/>
            </a:pPr>
            <a:r>
              <a:rPr lang="en-US" sz="1200"/>
              <a:t>Notwithstanding anything in this presentation to the contrary, upon the general availability of any future Broadcom product</a:t>
            </a:r>
            <a:r>
              <a:rPr b="1" lang="en-US" sz="1200"/>
              <a:t> </a:t>
            </a:r>
            <a:r>
              <a:rPr lang="en-US" sz="1200"/>
              <a:t>release referenced in this presentation, Broadcom may make such release available to new licensees in the form of a regularly scheduled major product release. Such release may be made available to licensees of the product who are active subscribers to Broadcom maintenance and support, on a when and if-available basis. The information in this presentation is not deemed to be incorporated into any contract.</a:t>
            </a:r>
            <a:endParaRPr/>
          </a:p>
          <a:p>
            <a:pPr indent="0" lvl="0" marL="0" rtl="0" algn="l">
              <a:lnSpc>
                <a:spcPct val="110000"/>
              </a:lnSpc>
              <a:spcBef>
                <a:spcPts val="0"/>
              </a:spcBef>
              <a:spcAft>
                <a:spcPts val="0"/>
              </a:spcAft>
              <a:buSzPts val="1200"/>
              <a:buFont typeface="Arial"/>
              <a:buNone/>
            </a:pPr>
            <a:r>
              <a:t/>
            </a:r>
            <a:endParaRPr sz="1200"/>
          </a:p>
          <a:p>
            <a:pPr indent="0" lvl="0" marL="0" rtl="0" algn="l">
              <a:lnSpc>
                <a:spcPct val="110000"/>
              </a:lnSpc>
              <a:spcBef>
                <a:spcPts val="0"/>
              </a:spcBef>
              <a:spcAft>
                <a:spcPts val="0"/>
              </a:spcAft>
              <a:buSzPts val="1200"/>
              <a:buFont typeface="Arial"/>
              <a:buNone/>
            </a:pPr>
            <a:r>
              <a:rPr lang="en-US" sz="1200">
                <a:solidFill>
                  <a:srgbClr val="000000"/>
                </a:solidFill>
              </a:rPr>
              <a:t>Broadcom may use any feedback provided by you related to a Broadcom product or this presentation for any Broadcom business purposes (including but not limited to, preparation, reproduction, and distribution of derivative works based upon such feedback), without any obligation to you including consent or payment.</a:t>
            </a:r>
            <a:endParaRPr/>
          </a:p>
          <a:p>
            <a:pPr indent="0" lvl="0" marL="0" rtl="0" algn="l">
              <a:lnSpc>
                <a:spcPct val="110000"/>
              </a:lnSpc>
              <a:spcBef>
                <a:spcPts val="0"/>
              </a:spcBef>
              <a:spcAft>
                <a:spcPts val="0"/>
              </a:spcAft>
              <a:buClr>
                <a:schemeClr val="accent1"/>
              </a:buClr>
              <a:buSzPts val="1200"/>
              <a:buFont typeface="Arial"/>
              <a:buNone/>
            </a:pPr>
            <a:r>
              <a:t/>
            </a:r>
            <a:endParaRPr sz="1200"/>
          </a:p>
          <a:p>
            <a:pPr indent="0" lvl="0" marL="0" rtl="0" algn="l">
              <a:lnSpc>
                <a:spcPct val="110000"/>
              </a:lnSpc>
              <a:spcBef>
                <a:spcPts val="0"/>
              </a:spcBef>
              <a:spcAft>
                <a:spcPts val="0"/>
              </a:spcAft>
              <a:buClr>
                <a:schemeClr val="accent1"/>
              </a:buClr>
              <a:buSzPts val="1200"/>
              <a:buFont typeface="Arial"/>
              <a:buNone/>
            </a:pPr>
            <a:r>
              <a:rPr lang="en-US" sz="1200"/>
              <a:t>Copyright © 2025 Broadcom. All rights reserved. The term “Broadcom” refers to Broadcom Inc. and/or it’s subsidiaries. Broadcom, the pulse logo, Connecting everything, CA Technologies and the CA Technologies logo are among the trademarks of Broadcom. </a:t>
            </a:r>
            <a:endParaRPr/>
          </a:p>
          <a:p>
            <a:pPr indent="0" lvl="0" marL="0" rtl="0" algn="l">
              <a:lnSpc>
                <a:spcPct val="110000"/>
              </a:lnSpc>
              <a:spcBef>
                <a:spcPts val="0"/>
              </a:spcBef>
              <a:spcAft>
                <a:spcPts val="0"/>
              </a:spcAft>
              <a:buClr>
                <a:schemeClr val="accent1"/>
              </a:buClr>
              <a:buSzPts val="1200"/>
              <a:buFont typeface="Arial"/>
              <a:buNone/>
            </a:pPr>
            <a:r>
              <a:t/>
            </a:r>
            <a:endParaRPr sz="1200"/>
          </a:p>
          <a:p>
            <a:pPr indent="0" lvl="0" marL="0" rtl="0" algn="l">
              <a:lnSpc>
                <a:spcPct val="110000"/>
              </a:lnSpc>
              <a:spcBef>
                <a:spcPts val="0"/>
              </a:spcBef>
              <a:spcAft>
                <a:spcPts val="0"/>
              </a:spcAft>
              <a:buClr>
                <a:schemeClr val="accent1"/>
              </a:buClr>
              <a:buSzPts val="1200"/>
              <a:buFont typeface="Arial"/>
              <a:buNone/>
            </a:pPr>
            <a:r>
              <a:rPr b="1" lang="en-US" sz="1200"/>
              <a:t>THIS PRESENTATION IS FOR YOUR INFORMATIONAL PURPOSES ONLY</a:t>
            </a:r>
            <a:r>
              <a:rPr lang="en-US" sz="1200"/>
              <a:t>. Broadcom assumes no responsibility for the accuracy or completeness of the information. TO THE EXTENT PERMITTED BY APPLICABLE LAW, BROADCOM PROVIDES THIS DOCUMENT “AS IS” WITHOUT WARRANTY OF ANY KIND, INCLUDING, WITHOUT LIMITATION, ANY IMPLIED WARRANTIES OF MERCHANTABILITY, FITNESS FOR A PARTICULAR PURPOSE, OR NONINFRINGEMENT.  In no event will Broadcom be liable for any loss or damage, direct or indirect, in connection with this presentation, including, without limitation, lost profits, lost investment, business interruption, goodwill, or lost data, even if Broadcom is expressly advised in advance of the possibility of such damages.</a:t>
            </a:r>
            <a:endParaRPr/>
          </a:p>
          <a:p>
            <a:pPr indent="0" lvl="0" marL="0" rtl="0" algn="l">
              <a:lnSpc>
                <a:spcPct val="100000"/>
              </a:lnSpc>
              <a:spcBef>
                <a:spcPts val="1000"/>
              </a:spcBef>
              <a:spcAft>
                <a:spcPts val="0"/>
              </a:spcAft>
              <a:buSzPts val="1200"/>
              <a:buFont typeface="Arial"/>
              <a:buNone/>
            </a:pPr>
            <a:r>
              <a:t/>
            </a:r>
            <a:endParaRPr sz="1200"/>
          </a:p>
        </p:txBody>
      </p:sp>
      <p:sp>
        <p:nvSpPr>
          <p:cNvPr id="403" name="Google Shape;403;p3"/>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800"/>
              <a:buFont typeface="Arial"/>
              <a:buNone/>
            </a:pPr>
            <a:r>
              <a:rPr lang="en-US"/>
              <a:t>Disclaimer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33bfa416bf2_0_0"/>
          <p:cNvSpPr txBox="1"/>
          <p:nvPr>
            <p:ph type="title"/>
          </p:nvPr>
        </p:nvSpPr>
        <p:spPr>
          <a:xfrm>
            <a:off x="838200" y="530479"/>
            <a:ext cx="10515600" cy="445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800"/>
              <a:buFont typeface="Arial"/>
              <a:buNone/>
            </a:pPr>
            <a:r>
              <a:rPr lang="en-US"/>
              <a:t>The Open Mainframe Advantage</a:t>
            </a:r>
            <a:endParaRPr/>
          </a:p>
        </p:txBody>
      </p:sp>
      <p:pic>
        <p:nvPicPr>
          <p:cNvPr id="409" name="Google Shape;409;g33bfa416bf2_0_0"/>
          <p:cNvPicPr preferRelativeResize="0"/>
          <p:nvPr/>
        </p:nvPicPr>
        <p:blipFill>
          <a:blip r:embed="rId3">
            <a:alphaModFix/>
          </a:blip>
          <a:stretch>
            <a:fillRect/>
          </a:stretch>
        </p:blipFill>
        <p:spPr>
          <a:xfrm>
            <a:off x="152400" y="1128379"/>
            <a:ext cx="11525250" cy="4924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9"/>
          <p:cNvSpPr txBox="1"/>
          <p:nvPr>
            <p:ph idx="1" type="subTitle"/>
          </p:nvPr>
        </p:nvSpPr>
        <p:spPr>
          <a:xfrm>
            <a:off x="1354736" y="4385996"/>
            <a:ext cx="4647877" cy="36852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Font typeface="Arial"/>
              <a:buNone/>
            </a:pPr>
            <a:r>
              <a:rPr lang="en-US"/>
              <a:t>IBM Demo Transaction</a:t>
            </a:r>
            <a:endParaRPr/>
          </a:p>
        </p:txBody>
      </p:sp>
      <p:pic>
        <p:nvPicPr>
          <p:cNvPr descr="Background pattern&#10;&#10;Description automatically generated" id="416" name="Google Shape;416;p9"/>
          <p:cNvPicPr preferRelativeResize="0"/>
          <p:nvPr>
            <p:ph idx="2" type="pic"/>
          </p:nvPr>
        </p:nvPicPr>
        <p:blipFill rotWithShape="1">
          <a:blip r:embed="rId3">
            <a:alphaModFix/>
          </a:blip>
          <a:srcRect b="63" l="0" r="0" t="63"/>
          <a:stretch/>
        </p:blipFill>
        <p:spPr>
          <a:xfrm>
            <a:off x="6882937" y="113316"/>
            <a:ext cx="5277789" cy="5117011"/>
          </a:xfrm>
          <a:prstGeom prst="rect">
            <a:avLst/>
          </a:prstGeom>
          <a:solidFill>
            <a:schemeClr val="dk1"/>
          </a:solidFill>
          <a:ln>
            <a:noFill/>
          </a:ln>
        </p:spPr>
      </p:pic>
      <p:graphicFrame>
        <p:nvGraphicFramePr>
          <p:cNvPr id="417" name="Google Shape;417;p9"/>
          <p:cNvGraphicFramePr/>
          <p:nvPr/>
        </p:nvGraphicFramePr>
        <p:xfrm>
          <a:off x="838200" y="2469630"/>
          <a:ext cx="3000000" cy="3000000"/>
        </p:xfrm>
        <a:graphic>
          <a:graphicData uri="http://schemas.openxmlformats.org/drawingml/2006/table">
            <a:tbl>
              <a:tblPr>
                <a:noFill/>
                <a:tableStyleId>{3EA1EAEF-177E-4678-B82B-50A3B7E8AFD5}</a:tableStyleId>
              </a:tblPr>
              <a:tblGrid>
                <a:gridCol w="6072275"/>
              </a:tblGrid>
              <a:tr h="1457800">
                <a:tc>
                  <a:txBody>
                    <a:bodyPr/>
                    <a:lstStyle/>
                    <a:p>
                      <a:pPr indent="0" lvl="0" marL="515938" marR="0" rtl="0" algn="l">
                        <a:spcBef>
                          <a:spcPts val="0"/>
                        </a:spcBef>
                        <a:spcAft>
                          <a:spcPts val="0"/>
                        </a:spcAft>
                        <a:buNone/>
                      </a:pPr>
                      <a:r>
                        <a:rPr b="1" lang="en-US" sz="4400">
                          <a:solidFill>
                            <a:schemeClr val="lt1"/>
                          </a:solidFill>
                        </a:rPr>
                        <a:t>TRAD</a:t>
                      </a:r>
                      <a:endParaRPr/>
                    </a:p>
                  </a:txBody>
                  <a:tcPr marT="0" marB="0" marR="0" marL="0" anchor="ctr">
                    <a:lnL cap="flat" cmpd="sng" w="381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
          <p:cNvSpPr txBox="1"/>
          <p:nvPr>
            <p:ph idx="1" type="body"/>
          </p:nvPr>
        </p:nvSpPr>
        <p:spPr>
          <a:xfrm>
            <a:off x="838200" y="1384300"/>
            <a:ext cx="10956925" cy="437197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Font typeface="Arial"/>
              <a:buNone/>
            </a:pPr>
            <a:r>
              <a:t/>
            </a:r>
            <a:endParaRPr/>
          </a:p>
        </p:txBody>
      </p:sp>
      <p:sp>
        <p:nvSpPr>
          <p:cNvPr id="423" name="Google Shape;423;p4"/>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800"/>
              <a:buFont typeface="Arial"/>
              <a:buNone/>
            </a:pPr>
            <a:r>
              <a:t/>
            </a:r>
            <a:endParaRPr/>
          </a:p>
        </p:txBody>
      </p:sp>
      <p:pic>
        <p:nvPicPr>
          <p:cNvPr id="424" name="Google Shape;424;p4" title="Copy of trad_only.mkv">
            <a:hlinkClick r:id="rId3"/>
          </p:cNvPr>
          <p:cNvPicPr preferRelativeResize="0"/>
          <p:nvPr/>
        </p:nvPicPr>
        <p:blipFill>
          <a:blip r:embed="rId4">
            <a:alphaModFix/>
          </a:blip>
          <a:stretch>
            <a:fillRect/>
          </a:stretch>
        </p:blipFill>
        <p:spPr>
          <a:xfrm>
            <a:off x="0" y="0"/>
            <a:ext cx="12192000" cy="6858000"/>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
          <p:cNvSpPr txBox="1"/>
          <p:nvPr>
            <p:ph idx="1" type="subTitle"/>
          </p:nvPr>
        </p:nvSpPr>
        <p:spPr>
          <a:xfrm>
            <a:off x="838200" y="1132533"/>
            <a:ext cx="10640772" cy="36852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Font typeface="Arial"/>
              <a:buNone/>
            </a:pPr>
            <a:r>
              <a:t/>
            </a:r>
            <a:endParaRPr/>
          </a:p>
        </p:txBody>
      </p:sp>
      <p:sp>
        <p:nvSpPr>
          <p:cNvPr id="430" name="Google Shape;430;p5"/>
          <p:cNvSpPr txBox="1"/>
          <p:nvPr>
            <p:ph idx="2" type="body"/>
          </p:nvPr>
        </p:nvSpPr>
        <p:spPr>
          <a:xfrm>
            <a:off x="838200" y="1819860"/>
            <a:ext cx="11353800" cy="398462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Font typeface="Arial"/>
              <a:buNone/>
            </a:pPr>
            <a:r>
              <a:t/>
            </a:r>
            <a:endParaRPr/>
          </a:p>
        </p:txBody>
      </p:sp>
      <p:sp>
        <p:nvSpPr>
          <p:cNvPr id="431" name="Google Shape;431;p5"/>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8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
          <p:cNvSpPr txBox="1"/>
          <p:nvPr>
            <p:ph idx="1" type="body"/>
          </p:nvPr>
        </p:nvSpPr>
        <p:spPr>
          <a:xfrm>
            <a:off x="838200" y="1790700"/>
            <a:ext cx="5066665" cy="37036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Font typeface="Arial"/>
              <a:buNone/>
            </a:pPr>
            <a:r>
              <a:t/>
            </a:r>
            <a:endParaRPr/>
          </a:p>
        </p:txBody>
      </p:sp>
      <p:sp>
        <p:nvSpPr>
          <p:cNvPr id="437" name="Google Shape;437;p6"/>
          <p:cNvSpPr txBox="1"/>
          <p:nvPr>
            <p:ph idx="2" type="body"/>
          </p:nvPr>
        </p:nvSpPr>
        <p:spPr>
          <a:xfrm>
            <a:off x="6431598" y="1790700"/>
            <a:ext cx="5066666" cy="370363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Font typeface="Arial"/>
              <a:buNone/>
            </a:pPr>
            <a:r>
              <a:t/>
            </a:r>
            <a:endParaRPr/>
          </a:p>
        </p:txBody>
      </p:sp>
      <p:sp>
        <p:nvSpPr>
          <p:cNvPr id="438" name="Google Shape;438;p6"/>
          <p:cNvSpPr txBox="1"/>
          <p:nvPr>
            <p:ph idx="3" type="subTitle"/>
          </p:nvPr>
        </p:nvSpPr>
        <p:spPr>
          <a:xfrm>
            <a:off x="838200" y="1132533"/>
            <a:ext cx="10640772" cy="36852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Font typeface="Arial"/>
              <a:buNone/>
            </a:pPr>
            <a:r>
              <a:t/>
            </a:r>
            <a:endParaRPr/>
          </a:p>
        </p:txBody>
      </p:sp>
      <p:sp>
        <p:nvSpPr>
          <p:cNvPr id="439" name="Google Shape;439;p6"/>
          <p:cNvSpPr txBox="1"/>
          <p:nvPr>
            <p:ph type="title"/>
          </p:nvPr>
        </p:nvSpPr>
        <p:spPr>
          <a:xfrm>
            <a:off x="838200" y="530479"/>
            <a:ext cx="10515600" cy="445566"/>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800"/>
              <a:buFont typeface="Arial"/>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descr="A picture containing text, outdoor, several&#10;&#10;Description automatically generated" id="444" name="Google Shape;444;p7"/>
          <p:cNvPicPr preferRelativeResize="0"/>
          <p:nvPr>
            <p:ph idx="2" type="pic"/>
          </p:nvPr>
        </p:nvPicPr>
        <p:blipFill rotWithShape="1">
          <a:blip r:embed="rId3">
            <a:alphaModFix/>
          </a:blip>
          <a:srcRect b="0" l="12" r="13" t="0"/>
          <a:stretch/>
        </p:blipFill>
        <p:spPr>
          <a:xfrm>
            <a:off x="6096000" y="85725"/>
            <a:ext cx="6096000" cy="6772275"/>
          </a:xfrm>
          <a:prstGeom prst="rect">
            <a:avLst/>
          </a:prstGeom>
          <a:noFill/>
          <a:ln>
            <a:noFill/>
          </a:ln>
        </p:spPr>
      </p:pic>
      <p:sp>
        <p:nvSpPr>
          <p:cNvPr id="445" name="Google Shape;445;p7"/>
          <p:cNvSpPr txBox="1"/>
          <p:nvPr>
            <p:ph idx="1" type="body"/>
          </p:nvPr>
        </p:nvSpPr>
        <p:spPr>
          <a:xfrm>
            <a:off x="838200" y="2425700"/>
            <a:ext cx="4860229" cy="3502024"/>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Font typeface="Arial"/>
              <a:buNone/>
            </a:pPr>
            <a:r>
              <a:t/>
            </a:r>
            <a:endParaRPr/>
          </a:p>
        </p:txBody>
      </p:sp>
      <p:sp>
        <p:nvSpPr>
          <p:cNvPr id="446" name="Google Shape;446;p7"/>
          <p:cNvSpPr txBox="1"/>
          <p:nvPr>
            <p:ph idx="3" type="subTitle"/>
          </p:nvPr>
        </p:nvSpPr>
        <p:spPr>
          <a:xfrm>
            <a:off x="838200" y="1790700"/>
            <a:ext cx="4870391" cy="36852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Font typeface="Arial"/>
              <a:buNone/>
            </a:pPr>
            <a:r>
              <a:t/>
            </a:r>
            <a:endParaRPr/>
          </a:p>
        </p:txBody>
      </p:sp>
      <p:sp>
        <p:nvSpPr>
          <p:cNvPr id="447" name="Google Shape;447;p7"/>
          <p:cNvSpPr txBox="1"/>
          <p:nvPr>
            <p:ph type="title"/>
          </p:nvPr>
        </p:nvSpPr>
        <p:spPr>
          <a:xfrm>
            <a:off x="838200" y="530478"/>
            <a:ext cx="4896028" cy="1020919"/>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800"/>
              <a:buFont typeface="Arial"/>
              <a:buNone/>
            </a:pPr>
            <a:r>
              <a:t/>
            </a:r>
            <a:endParaRPr/>
          </a:p>
        </p:txBody>
      </p:sp>
      <p:pic>
        <p:nvPicPr>
          <p:cNvPr id="448" name="Google Shape;448;p7"/>
          <p:cNvPicPr preferRelativeResize="0"/>
          <p:nvPr/>
        </p:nvPicPr>
        <p:blipFill rotWithShape="1">
          <a:blip r:embed="rId4">
            <a:alphaModFix/>
          </a:blip>
          <a:srcRect b="0" l="0" r="0" t="0"/>
          <a:stretch/>
        </p:blipFill>
        <p:spPr>
          <a:xfrm>
            <a:off x="10538461" y="6314916"/>
            <a:ext cx="1485897" cy="404224"/>
          </a:xfrm>
          <a:prstGeom prst="rect">
            <a:avLst/>
          </a:prstGeom>
          <a:noFill/>
          <a:ln>
            <a:noFill/>
          </a:ln>
        </p:spPr>
      </p:pic>
      <p:pic>
        <p:nvPicPr>
          <p:cNvPr id="449" name="Google Shape;449;p7"/>
          <p:cNvPicPr preferRelativeResize="0"/>
          <p:nvPr/>
        </p:nvPicPr>
        <p:blipFill rotWithShape="1">
          <a:blip r:embed="rId5">
            <a:alphaModFix/>
          </a:blip>
          <a:srcRect b="0" l="0" r="0" t="0"/>
          <a:stretch/>
        </p:blipFill>
        <p:spPr>
          <a:xfrm>
            <a:off x="10541134" y="6314353"/>
            <a:ext cx="1476851" cy="4017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White Background">
  <a:themeElements>
    <a:clrScheme name="Broadcom Mainframe">
      <a:dk1>
        <a:srgbClr val="53565A"/>
      </a:dk1>
      <a:lt1>
        <a:srgbClr val="FFFFFF"/>
      </a:lt1>
      <a:dk2>
        <a:srgbClr val="111820"/>
      </a:dk2>
      <a:lt2>
        <a:srgbClr val="0098C7"/>
      </a:lt2>
      <a:accent1>
        <a:srgbClr val="CC092F"/>
      </a:accent1>
      <a:accent2>
        <a:srgbClr val="E68C28"/>
      </a:accent2>
      <a:accent3>
        <a:srgbClr val="007B8B"/>
      </a:accent3>
      <a:accent4>
        <a:srgbClr val="6C4B94"/>
      </a:accent4>
      <a:accent5>
        <a:srgbClr val="005B8A"/>
      </a:accent5>
      <a:accent6>
        <a:srgbClr val="F3BA16"/>
      </a:accent6>
      <a:hlink>
        <a:srgbClr val="0098C7"/>
      </a:hlink>
      <a:folHlink>
        <a:srgbClr val="5356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2021-01-12T18:27:50Z</dcterms:created>
  <dc:creator>Ginny Redgate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0x01010024B6F176F28AFA4F8B70D4E438318186</vt:lpwstr>
  </property>
</Properties>
</file>